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2" r:id="rId5"/>
    <p:sldMasterId id="2147483675" r:id="rId6"/>
  </p:sldMasterIdLst>
  <p:notesMasterIdLst>
    <p:notesMasterId r:id="rId26"/>
  </p:notesMasterIdLst>
  <p:handoutMasterIdLst>
    <p:handoutMasterId r:id="rId27"/>
  </p:handoutMasterIdLst>
  <p:sldIdLst>
    <p:sldId id="256" r:id="rId7"/>
    <p:sldId id="2836" r:id="rId8"/>
    <p:sldId id="2837" r:id="rId9"/>
    <p:sldId id="2857" r:id="rId10"/>
    <p:sldId id="2858" r:id="rId11"/>
    <p:sldId id="2859" r:id="rId12"/>
    <p:sldId id="2860" r:id="rId13"/>
    <p:sldId id="2145707040" r:id="rId14"/>
    <p:sldId id="2145707039" r:id="rId15"/>
    <p:sldId id="2145707038" r:id="rId16"/>
    <p:sldId id="2145707041" r:id="rId17"/>
    <p:sldId id="2861" r:id="rId18"/>
    <p:sldId id="2145707042" r:id="rId19"/>
    <p:sldId id="2145707032" r:id="rId20"/>
    <p:sldId id="2145707034" r:id="rId21"/>
    <p:sldId id="2145707033" r:id="rId22"/>
    <p:sldId id="2145707035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00"/>
    <a:srgbClr val="178B17"/>
    <a:srgbClr val="CBE5CB"/>
    <a:srgbClr val="0070C0"/>
    <a:srgbClr val="C4E7FF"/>
    <a:srgbClr val="BDE5FF"/>
    <a:srgbClr val="92D050"/>
    <a:srgbClr val="FFD6CB"/>
    <a:srgbClr val="F1B3AE"/>
    <a:srgbClr val="FEF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3657" autoAdjust="0"/>
  </p:normalViewPr>
  <p:slideViewPr>
    <p:cSldViewPr snapToGrid="0" snapToObjects="1">
      <p:cViewPr>
        <p:scale>
          <a:sx n="50" d="100"/>
          <a:sy n="50" d="100"/>
        </p:scale>
        <p:origin x="1396" y="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320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766CB0-6A44-7F43-B4EE-53BDA7C71BCF}"/>
              </a:ext>
            </a:extLst>
          </p:cNvPr>
          <p:cNvSpPr/>
          <p:nvPr/>
        </p:nvSpPr>
        <p:spPr>
          <a:xfrm>
            <a:off x="0" y="8362122"/>
            <a:ext cx="6858000" cy="781878"/>
          </a:xfrm>
          <a:prstGeom prst="rect">
            <a:avLst/>
          </a:prstGeom>
          <a:solidFill>
            <a:srgbClr val="DC4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D980EB-3713-6140-9189-0900463AE2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8CCA2-1C4C-3846-BA84-48DA011F15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CCF92-06F0-674B-B049-47AD8B8AA9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938E7-0D43-7C42-A51B-535FF6B35664}" type="slidenum">
              <a:rPr lang="en-US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‹#›</a:t>
            </a:fld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BAB6D-5B0B-704D-B562-C1EB1475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13" y="161066"/>
            <a:ext cx="1400037" cy="5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59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F7CDD-23CF-5441-8EE8-3A82C7512332}" type="datetimeFigureOut">
              <a:rPr lang="nl-NL" smtClean="0"/>
              <a:t>26-5-2023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6D0A1-0AEB-9A4F-9A1A-8EF3D1567A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79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D85DF72-0861-C248-A707-AB8A33F14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64163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9FC0506-DA08-CA49-93A8-B94B9201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6041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1C0D8-72A6-D645-BD9C-6EA7C1F2870E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49051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E9A1BE-72EB-8B47-8480-78AF1B48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4305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7DB2-0471-694C-BA3D-C78C225B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93" y="295470"/>
            <a:ext cx="3932237" cy="1129004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094C-0D9E-304E-BC9D-3DD3E977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98580"/>
            <a:ext cx="6172200" cy="4940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1CE56-8C73-D34A-A442-7F7524B3B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593" y="1424474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4152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4102-EBBF-0746-ABE1-6051466F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99" y="289249"/>
            <a:ext cx="3932237" cy="1048139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36FB2-B2DE-3F44-97EA-06B1EF1AC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30629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F3732-9FF0-A647-8916-5C387FF79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699" y="1342053"/>
            <a:ext cx="3932237" cy="3811588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83025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W/ ADJUSTABLE VIDE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 dirty="0"/>
          </a:p>
        </p:txBody>
      </p:sp>
      <p:sp>
        <p:nvSpPr>
          <p:cNvPr id="88" name="Tijdelijke aanduiding voor media 10">
            <a:extLst>
              <a:ext uri="{FF2B5EF4-FFF2-40B4-BE49-F238E27FC236}">
                <a16:creationId xmlns:a16="http://schemas.microsoft.com/office/drawing/2014/main" id="{3ED800FA-BB16-411E-BED6-790AC8BFB769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4320000" tIns="288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Download the rotating ORTEC Plus from ORBIT &gt; Spaces &gt; Corporate Communication. </a:t>
            </a:r>
            <a:br>
              <a:rPr lang="en-GB" noProof="0" dirty="0"/>
            </a:br>
            <a:r>
              <a:rPr lang="en-GB" noProof="0" dirty="0"/>
              <a:t>Read the instructions (right side) how to include the video in this title slide.</a:t>
            </a:r>
          </a:p>
        </p:txBody>
      </p:sp>
      <p:sp>
        <p:nvSpPr>
          <p:cNvPr id="90" name="Rechthoek 89">
            <a:extLst>
              <a:ext uri="{FF2B5EF4-FFF2-40B4-BE49-F238E27FC236}">
                <a16:creationId xmlns:a16="http://schemas.microsoft.com/office/drawing/2014/main" id="{78908493-921D-4C0E-8F1A-8E2113B95B9B}"/>
              </a:ext>
            </a:extLst>
          </p:cNvPr>
          <p:cNvSpPr/>
          <p:nvPr userDrawn="1"/>
        </p:nvSpPr>
        <p:spPr>
          <a:xfrm>
            <a:off x="12377867" y="0"/>
            <a:ext cx="3593091" cy="5936776"/>
          </a:xfrm>
          <a:prstGeom prst="rect">
            <a:avLst/>
          </a:prstGeom>
          <a:solidFill>
            <a:srgbClr val="FFFFFF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 b="1" cap="all" baseline="0" noProof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Insert/edit a video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9B374BFF-655D-4154-B198-1F0A75B5BB94}"/>
              </a:ext>
            </a:extLst>
          </p:cNvPr>
          <p:cNvSpPr/>
          <p:nvPr userDrawn="1"/>
        </p:nvSpPr>
        <p:spPr>
          <a:xfrm>
            <a:off x="12377595" y="5064864"/>
            <a:ext cx="3593637" cy="828000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the rotating ORTEC Plus from ORBIT &gt; Spaces &gt; Corporate Communication. </a:t>
            </a:r>
            <a:b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Read the instructions (right side) how to include the video in this title slide.</a:t>
            </a:r>
          </a:p>
        </p:txBody>
      </p:sp>
      <p:sp>
        <p:nvSpPr>
          <p:cNvPr id="157" name="Ovaal 156">
            <a:extLst>
              <a:ext uri="{FF2B5EF4-FFF2-40B4-BE49-F238E27FC236}">
                <a16:creationId xmlns:a16="http://schemas.microsoft.com/office/drawing/2014/main" id="{2AA88BB4-C97B-42CF-89B1-1B67E1032C21}"/>
              </a:ext>
            </a:extLst>
          </p:cNvPr>
          <p:cNvSpPr/>
          <p:nvPr userDrawn="1"/>
        </p:nvSpPr>
        <p:spPr>
          <a:xfrm>
            <a:off x="12560445" y="465324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8" name="Rechthoek 157">
            <a:extLst>
              <a:ext uri="{FF2B5EF4-FFF2-40B4-BE49-F238E27FC236}">
                <a16:creationId xmlns:a16="http://schemas.microsoft.com/office/drawing/2014/main" id="{754235E8-DEF4-4BF2-B536-B1E4C96B720E}"/>
              </a:ext>
            </a:extLst>
          </p:cNvPr>
          <p:cNvSpPr/>
          <p:nvPr userDrawn="1"/>
        </p:nvSpPr>
        <p:spPr>
          <a:xfrm>
            <a:off x="12844617" y="465324"/>
            <a:ext cx="2944682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If necessary, delete the existing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by using the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‘Backspace key’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Click on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pictogram to insert a new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(see example below)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9" name="Ovaal 158">
            <a:extLst>
              <a:ext uri="{FF2B5EF4-FFF2-40B4-BE49-F238E27FC236}">
                <a16:creationId xmlns:a16="http://schemas.microsoft.com/office/drawing/2014/main" id="{8CE307AA-3866-41D5-AFE6-4DCAF509D1B6}"/>
              </a:ext>
            </a:extLst>
          </p:cNvPr>
          <p:cNvSpPr/>
          <p:nvPr userDrawn="1"/>
        </p:nvSpPr>
        <p:spPr>
          <a:xfrm>
            <a:off x="12560445" y="172970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0" name="Rechthoek 159">
            <a:extLst>
              <a:ext uri="{FF2B5EF4-FFF2-40B4-BE49-F238E27FC236}">
                <a16:creationId xmlns:a16="http://schemas.microsoft.com/office/drawing/2014/main" id="{22086E89-4C90-448F-ABC6-BB343CEEB4AF}"/>
              </a:ext>
            </a:extLst>
          </p:cNvPr>
          <p:cNvSpPr/>
          <p:nvPr userDrawn="1"/>
        </p:nvSpPr>
        <p:spPr>
          <a:xfrm>
            <a:off x="12844617" y="1729710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Select the preferred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click on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‘Insert’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D627BF60-4CAE-4F93-A532-3B9B0E43A081}"/>
              </a:ext>
            </a:extLst>
          </p:cNvPr>
          <p:cNvGrpSpPr/>
          <p:nvPr userDrawn="1"/>
        </p:nvGrpSpPr>
        <p:grpSpPr>
          <a:xfrm>
            <a:off x="12852713" y="2164285"/>
            <a:ext cx="825500" cy="209550"/>
            <a:chOff x="13504624" y="2482850"/>
            <a:chExt cx="825500" cy="209550"/>
          </a:xfrm>
        </p:grpSpPr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728B2D1B-E8B2-423B-BE05-C12017E57E00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28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cxnSp>
          <p:nvCxnSpPr>
            <p:cNvPr id="214" name="Rechte verbindingslijn 213">
              <a:extLst>
                <a:ext uri="{FF2B5EF4-FFF2-40B4-BE49-F238E27FC236}">
                  <a16:creationId xmlns:a16="http://schemas.microsoft.com/office/drawing/2014/main" id="{8C2A27AE-6AD5-4C42-B5DC-0C25F9145CE6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215" name="Gelijkbenige driehoek 214">
              <a:extLst>
                <a:ext uri="{FF2B5EF4-FFF2-40B4-BE49-F238E27FC236}">
                  <a16:creationId xmlns:a16="http://schemas.microsoft.com/office/drawing/2014/main" id="{970A93DC-C5EA-45F6-A461-0F9772A2CE08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9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2" name="Ovaal 161">
            <a:extLst>
              <a:ext uri="{FF2B5EF4-FFF2-40B4-BE49-F238E27FC236}">
                <a16:creationId xmlns:a16="http://schemas.microsoft.com/office/drawing/2014/main" id="{258BC5DE-3EE6-4542-802F-F10CDDCD1F9A}"/>
              </a:ext>
            </a:extLst>
          </p:cNvPr>
          <p:cNvSpPr/>
          <p:nvPr userDrawn="1"/>
        </p:nvSpPr>
        <p:spPr>
          <a:xfrm>
            <a:off x="12560445" y="255335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3" name="Rechthoek 162">
            <a:extLst>
              <a:ext uri="{FF2B5EF4-FFF2-40B4-BE49-F238E27FC236}">
                <a16:creationId xmlns:a16="http://schemas.microsoft.com/office/drawing/2014/main" id="{7970CDD2-885E-4831-BA6B-985C63E9A1CE}"/>
              </a:ext>
            </a:extLst>
          </p:cNvPr>
          <p:cNvSpPr/>
          <p:nvPr userDrawn="1"/>
        </p:nvSpPr>
        <p:spPr>
          <a:xfrm>
            <a:off x="12844616" y="2553360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Click with the right mouse button on the thumbnail display of the slide on the left side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of the screen and choose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‘Reset slide’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64" name="ICOON_info">
            <a:extLst>
              <a:ext uri="{FF2B5EF4-FFF2-40B4-BE49-F238E27FC236}">
                <a16:creationId xmlns:a16="http://schemas.microsoft.com/office/drawing/2014/main" id="{DF6AED49-6EE8-496E-AE7D-570B1465D656}"/>
              </a:ext>
            </a:extLst>
          </p:cNvPr>
          <p:cNvGrpSpPr/>
          <p:nvPr userDrawn="1"/>
        </p:nvGrpSpPr>
        <p:grpSpPr>
          <a:xfrm>
            <a:off x="15787296" y="4929149"/>
            <a:ext cx="283685" cy="283685"/>
            <a:chOff x="-510741" y="5913713"/>
            <a:chExt cx="267555" cy="267555"/>
          </a:xfrm>
        </p:grpSpPr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2F888360-6B0C-4D3C-8703-7942C66480CD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Graphic 163" descr="Informatie">
              <a:extLst>
                <a:ext uri="{FF2B5EF4-FFF2-40B4-BE49-F238E27FC236}">
                  <a16:creationId xmlns:a16="http://schemas.microsoft.com/office/drawing/2014/main" id="{FE7D5FD5-5C3C-4EBC-ABA2-B754A6281FD2}"/>
                </a:ext>
              </a:extLst>
            </p:cNvPr>
            <p:cNvSpPr/>
            <p:nvPr/>
          </p:nvSpPr>
          <p:spPr>
            <a:xfrm>
              <a:off x="-510741" y="5913713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rgbClr val="1FF524"/>
            </a:solidFill>
            <a:ln w="377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GB" sz="20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5" name="Ovaal 164">
            <a:extLst>
              <a:ext uri="{FF2B5EF4-FFF2-40B4-BE49-F238E27FC236}">
                <a16:creationId xmlns:a16="http://schemas.microsoft.com/office/drawing/2014/main" id="{A58DD14E-179A-490E-B2C8-AF015468D9CD}"/>
              </a:ext>
            </a:extLst>
          </p:cNvPr>
          <p:cNvSpPr/>
          <p:nvPr userDrawn="1"/>
        </p:nvSpPr>
        <p:spPr>
          <a:xfrm>
            <a:off x="12560445" y="414578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66" name="Rechthoek 165">
            <a:extLst>
              <a:ext uri="{FF2B5EF4-FFF2-40B4-BE49-F238E27FC236}">
                <a16:creationId xmlns:a16="http://schemas.microsoft.com/office/drawing/2014/main" id="{5DC26A9F-DD38-4441-9C75-6DECD271FED5}"/>
              </a:ext>
            </a:extLst>
          </p:cNvPr>
          <p:cNvSpPr/>
          <p:nvPr userDrawn="1"/>
        </p:nvSpPr>
        <p:spPr>
          <a:xfrm>
            <a:off x="12844617" y="4145790"/>
            <a:ext cx="2944682" cy="7947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Select the video and go to the tab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‘Playback’. Click on ‘In click Sequence’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choose ‘Automatically’.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Tick the box ‘Loop until stopped’.</a:t>
            </a:r>
          </a:p>
        </p:txBody>
      </p:sp>
      <p:sp>
        <p:nvSpPr>
          <p:cNvPr id="168" name="Rechthoek 167">
            <a:extLst>
              <a:ext uri="{FF2B5EF4-FFF2-40B4-BE49-F238E27FC236}">
                <a16:creationId xmlns:a16="http://schemas.microsoft.com/office/drawing/2014/main" id="{FF4A3999-0075-4B9E-9468-17EE6341D823}"/>
              </a:ext>
            </a:extLst>
          </p:cNvPr>
          <p:cNvSpPr/>
          <p:nvPr userDrawn="1"/>
        </p:nvSpPr>
        <p:spPr>
          <a:xfrm>
            <a:off x="12847196" y="311968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000" b="0" i="1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813D469A-364E-4476-AEDE-2862D163E908}"/>
              </a:ext>
            </a:extLst>
          </p:cNvPr>
          <p:cNvGrpSpPr/>
          <p:nvPr userDrawn="1"/>
        </p:nvGrpSpPr>
        <p:grpSpPr>
          <a:xfrm>
            <a:off x="13678213" y="3399207"/>
            <a:ext cx="1222990" cy="563933"/>
            <a:chOff x="-2485819" y="3399207"/>
            <a:chExt cx="1222990" cy="563933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356C4C2C-263C-49FD-B792-27B165C76801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800" b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E959AF29-FBC4-47A6-B90C-8D5F5A503226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240A0C93-CC8D-4DFE-B7DC-56FEFF4951A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89" name="Rechthoek: afgeronde hoeken 188">
                <a:extLst>
                  <a:ext uri="{FF2B5EF4-FFF2-40B4-BE49-F238E27FC236}">
                    <a16:creationId xmlns:a16="http://schemas.microsoft.com/office/drawing/2014/main" id="{39C30459-C166-4544-8BA1-32662DB46BC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B61156C-1FB2-44F7-91CE-B0DA5CEB46DC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4AEE3D97-7EAC-4EC1-8B5B-0876B3FDCDA5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71767F4F-EFA4-42A8-BF4C-23703094A6C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6C28C3A0-5A7C-4BDA-9834-1B934ACA34E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4" name="Rechthoek 193">
                <a:extLst>
                  <a:ext uri="{FF2B5EF4-FFF2-40B4-BE49-F238E27FC236}">
                    <a16:creationId xmlns:a16="http://schemas.microsoft.com/office/drawing/2014/main" id="{87580FE3-33D1-4934-B2C9-389133616FE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3C4D69D1-C375-41B2-BE6C-E3BCB553833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2D9BBB19-6625-4B7F-AD39-EC1D9F12CA9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83" name="Rechthoek: afgeronde hoeken 182">
                  <a:extLst>
                    <a:ext uri="{FF2B5EF4-FFF2-40B4-BE49-F238E27FC236}">
                      <a16:creationId xmlns:a16="http://schemas.microsoft.com/office/drawing/2014/main" id="{FEEF2607-6052-47D9-AD09-90E3D86CDF2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F6FB2BB1-5E5B-40CE-8B34-A2A576A5072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92BE0B8B-2AC9-4072-8668-624D31563D5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A0F9A1C1-989A-463B-9BA3-1E7D95A6B16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E3FC80C2-9449-4272-B24B-CE410046D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853ECD22-2428-4DD6-A726-EF15240DFA19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2" name="Boog 181">
                <a:extLst>
                  <a:ext uri="{FF2B5EF4-FFF2-40B4-BE49-F238E27FC236}">
                    <a16:creationId xmlns:a16="http://schemas.microsoft.com/office/drawing/2014/main" id="{9D69EF71-594B-4119-9D85-97BF03FA02D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8" name="Tekstvak 177">
              <a:extLst>
                <a:ext uri="{FF2B5EF4-FFF2-40B4-BE49-F238E27FC236}">
                  <a16:creationId xmlns:a16="http://schemas.microsoft.com/office/drawing/2014/main" id="{E81E8439-5F0D-4A70-8AF2-27004163C2D3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kern="120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Layout</a:t>
              </a:r>
            </a:p>
          </p:txBody>
        </p:sp>
        <p:sp>
          <p:nvSpPr>
            <p:cNvPr id="179" name="Tekstvak 178">
              <a:extLst>
                <a:ext uri="{FF2B5EF4-FFF2-40B4-BE49-F238E27FC236}">
                  <a16:creationId xmlns:a16="http://schemas.microsoft.com/office/drawing/2014/main" id="{DE289B6C-A016-4652-83C0-A7C4D616083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kern="120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Reset slide</a:t>
              </a:r>
            </a:p>
          </p:txBody>
        </p:sp>
        <p:sp>
          <p:nvSpPr>
            <p:cNvPr id="180" name="Vrije vorm: vorm 179">
              <a:extLst>
                <a:ext uri="{FF2B5EF4-FFF2-40B4-BE49-F238E27FC236}">
                  <a16:creationId xmlns:a16="http://schemas.microsoft.com/office/drawing/2014/main" id="{085EC1D3-5DAA-4B0D-BE8C-1A486A7BFC4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0" name="Groep 169">
            <a:extLst>
              <a:ext uri="{FF2B5EF4-FFF2-40B4-BE49-F238E27FC236}">
                <a16:creationId xmlns:a16="http://schemas.microsoft.com/office/drawing/2014/main" id="{BC7DEC56-B2CF-4ADE-8CFA-321F2D12C2F6}"/>
              </a:ext>
            </a:extLst>
          </p:cNvPr>
          <p:cNvGrpSpPr/>
          <p:nvPr userDrawn="1"/>
        </p:nvGrpSpPr>
        <p:grpSpPr>
          <a:xfrm>
            <a:off x="12853251" y="1231352"/>
            <a:ext cx="311450" cy="313414"/>
            <a:chOff x="-3310781" y="1231352"/>
            <a:chExt cx="311450" cy="313414"/>
          </a:xfrm>
        </p:grpSpPr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4D8E97C4-5E7F-40EE-B25B-BDB5F2033B63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2" name="Vrije vorm 112">
              <a:extLst>
                <a:ext uri="{FF2B5EF4-FFF2-40B4-BE49-F238E27FC236}">
                  <a16:creationId xmlns:a16="http://schemas.microsoft.com/office/drawing/2014/main" id="{8AD4A291-F6AD-4EA3-B79E-0A189C8E9239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Vrije vorm 113">
              <a:extLst>
                <a:ext uri="{FF2B5EF4-FFF2-40B4-BE49-F238E27FC236}">
                  <a16:creationId xmlns:a16="http://schemas.microsoft.com/office/drawing/2014/main" id="{6DCB7A24-19FB-4EF8-A7DD-E499CE87E84B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TITLEPAGE (W/ ADJUSTABLE VIDEO)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9" name="Tijdelijke aanduiding voor tekst 20">
            <a:extLst>
              <a:ext uri="{FF2B5EF4-FFF2-40B4-BE49-F238E27FC236}">
                <a16:creationId xmlns:a16="http://schemas.microsoft.com/office/drawing/2014/main" id="{AF4974FD-9161-466C-861B-51F241E3013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0" y="0"/>
            <a:ext cx="8038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1973AEDF-00A9-44C4-B848-932DCC61CAF2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91999" y="1782711"/>
            <a:ext cx="4967148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91999" y="2735390"/>
            <a:ext cx="3184160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91999" y="830031"/>
            <a:ext cx="3651275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DC5C3C21-5579-4708-A4A6-D7D235CA870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91998" y="5919769"/>
            <a:ext cx="1270800" cy="266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C7EE7CAD-1332-43DC-B45B-61453575EF84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FF853C01-0002-4E16-BE5E-01F714026794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B95A9ABF-BEB4-4A71-84B4-4B3F809CE7EC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CB60EFCD-2A08-4F72-9AB6-373956635D5E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F2E4CEE6-786D-4340-AE7A-9238CD610EC9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9B58F9B1-3FD6-4555-A72E-875463C778E6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 one of these 4 text boxes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4D8751AF-B2A3-444C-945C-203082C44A45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0AF43232-DEFF-4574-BE0B-9D72713DC8A9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53FBB916-D94A-40D1-8647-35195624C6E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226" name="ICOON_info">
              <a:extLst>
                <a:ext uri="{FF2B5EF4-FFF2-40B4-BE49-F238E27FC236}">
                  <a16:creationId xmlns:a16="http://schemas.microsoft.com/office/drawing/2014/main" id="{904BA563-7201-415E-B5DE-F7D8F18E57D6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56631949-801A-4364-98C1-1B233206E2F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97590C28-8505-473A-8FAC-05FA116E25C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3" name="Tijdelijke aanduiding voor tekst 22">
            <a:extLst>
              <a:ext uri="{FF2B5EF4-FFF2-40B4-BE49-F238E27FC236}">
                <a16:creationId xmlns:a16="http://schemas.microsoft.com/office/drawing/2014/main" id="{4820B42D-DB76-41CF-B127-5598E777F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3317127" y="4353849"/>
            <a:ext cx="1433754" cy="228884"/>
          </a:xfrm>
          <a:blipFill>
            <a:blip r:embed="rId4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4" name="Tijdelijke aanduiding voor tekst 22">
            <a:extLst>
              <a:ext uri="{FF2B5EF4-FFF2-40B4-BE49-F238E27FC236}">
                <a16:creationId xmlns:a16="http://schemas.microsoft.com/office/drawing/2014/main" id="{8997167B-E211-40D2-8619-C12AF790DE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3317127" y="4620549"/>
            <a:ext cx="1433754" cy="228884"/>
          </a:xfrm>
          <a:blipFill>
            <a:blip r:embed="rId5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5" name="Tijdelijke aanduiding voor tekst 22">
            <a:extLst>
              <a:ext uri="{FF2B5EF4-FFF2-40B4-BE49-F238E27FC236}">
                <a16:creationId xmlns:a16="http://schemas.microsoft.com/office/drawing/2014/main" id="{B951101E-8BFA-410C-9D33-59A5F2F9C2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317127" y="4887249"/>
            <a:ext cx="1433754" cy="228884"/>
          </a:xfrm>
          <a:blipFill>
            <a:blip r:embed="rId6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6" name="Tijdelijke aanduiding voor tekst 22">
            <a:extLst>
              <a:ext uri="{FF2B5EF4-FFF2-40B4-BE49-F238E27FC236}">
                <a16:creationId xmlns:a16="http://schemas.microsoft.com/office/drawing/2014/main" id="{120B0A82-C0DA-4E59-A659-9A59E76F83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3317127" y="5153949"/>
            <a:ext cx="2038350" cy="228884"/>
          </a:xfrm>
          <a:blipFill>
            <a:blip r:embed="rId7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7" name="Tijdelijke aanduiding voor tekst 18">
            <a:extLst>
              <a:ext uri="{FF2B5EF4-FFF2-40B4-BE49-F238E27FC236}">
                <a16:creationId xmlns:a16="http://schemas.microsoft.com/office/drawing/2014/main" id="{E1F4618B-BE15-445A-984A-B09134C947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noProof="0" dirty="0">
                <a:solidFill>
                  <a:schemeClr val="accent2"/>
                </a:solidFill>
              </a:rPr>
              <a:t>Pull security level here</a:t>
            </a:r>
          </a:p>
        </p:txBody>
      </p:sp>
    </p:spTree>
    <p:extLst>
      <p:ext uri="{BB962C8B-B14F-4D97-AF65-F5344CB8AC3E}">
        <p14:creationId xmlns:p14="http://schemas.microsoft.com/office/powerpoint/2010/main" val="408345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23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STATIC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pic>
        <p:nvPicPr>
          <p:cNvPr id="18" name="Afbeelding 17" descr="Afbeelding met voedsel&#10;&#10;Automatisch gegenereerde beschrijving">
            <a:extLst>
              <a:ext uri="{FF2B5EF4-FFF2-40B4-BE49-F238E27FC236}">
                <a16:creationId xmlns:a16="http://schemas.microsoft.com/office/drawing/2014/main" id="{E2655527-CF74-4634-A8B6-645DE9F3E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>
                <a:solidFill>
                  <a:schemeClr val="accent2"/>
                </a:solidFill>
                <a:latin typeface="+mn-lt"/>
              </a:rPr>
              <a:t>TITLEPAGE (STATIC IMAGE)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F8D90061-B0C7-41B3-9398-59DAB12D053C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997" y="1777518"/>
            <a:ext cx="5254278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2730197"/>
            <a:ext cx="3513417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997" y="824838"/>
            <a:ext cx="3906152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grpSp>
        <p:nvGrpSpPr>
          <p:cNvPr id="61" name="Groep 60">
            <a:extLst>
              <a:ext uri="{FF2B5EF4-FFF2-40B4-BE49-F238E27FC236}">
                <a16:creationId xmlns:a16="http://schemas.microsoft.com/office/drawing/2014/main" id="{9286A693-1F6A-486E-A9C7-CA4A031B0D1E}"/>
              </a:ext>
            </a:extLst>
          </p:cNvPr>
          <p:cNvGrpSpPr/>
          <p:nvPr userDrawn="1"/>
        </p:nvGrpSpPr>
        <p:grpSpPr>
          <a:xfrm>
            <a:off x="791998" y="5919769"/>
            <a:ext cx="1269112" cy="267399"/>
            <a:chOff x="5115700" y="2337245"/>
            <a:chExt cx="3898201" cy="821340"/>
          </a:xfrm>
        </p:grpSpPr>
        <p:sp>
          <p:nvSpPr>
            <p:cNvPr id="62" name="Vrije vorm: vorm 61">
              <a:extLst>
                <a:ext uri="{FF2B5EF4-FFF2-40B4-BE49-F238E27FC236}">
                  <a16:creationId xmlns:a16="http://schemas.microsoft.com/office/drawing/2014/main" id="{CE4DC292-3561-41B2-A717-12EA5A96F3E5}"/>
                </a:ext>
              </a:extLst>
            </p:cNvPr>
            <p:cNvSpPr/>
            <p:nvPr/>
          </p:nvSpPr>
          <p:spPr>
            <a:xfrm>
              <a:off x="7481138" y="269090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3" name="Vrije vorm: vorm 62">
              <a:extLst>
                <a:ext uri="{FF2B5EF4-FFF2-40B4-BE49-F238E27FC236}">
                  <a16:creationId xmlns:a16="http://schemas.microsoft.com/office/drawing/2014/main" id="{769079D3-D16C-4B6E-AC46-246ED877C709}"/>
                </a:ext>
              </a:extLst>
            </p:cNvPr>
            <p:cNvSpPr/>
            <p:nvPr/>
          </p:nvSpPr>
          <p:spPr>
            <a:xfrm>
              <a:off x="5115700" y="233724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4" name="Vrije vorm: vorm 63">
              <a:extLst>
                <a:ext uri="{FF2B5EF4-FFF2-40B4-BE49-F238E27FC236}">
                  <a16:creationId xmlns:a16="http://schemas.microsoft.com/office/drawing/2014/main" id="{0AA728BE-0641-49AB-B842-C68263B3FAB2}"/>
                </a:ext>
              </a:extLst>
            </p:cNvPr>
            <p:cNvSpPr/>
            <p:nvPr/>
          </p:nvSpPr>
          <p:spPr>
            <a:xfrm>
              <a:off x="6839058" y="234162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5" name="Vrije vorm: vorm 64">
              <a:extLst>
                <a:ext uri="{FF2B5EF4-FFF2-40B4-BE49-F238E27FC236}">
                  <a16:creationId xmlns:a16="http://schemas.microsoft.com/office/drawing/2014/main" id="{67FC8362-CA6C-4606-9E72-2C9B3AB4654A}"/>
                </a:ext>
              </a:extLst>
            </p:cNvPr>
            <p:cNvSpPr/>
            <p:nvPr/>
          </p:nvSpPr>
          <p:spPr>
            <a:xfrm>
              <a:off x="8289144" y="235924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6" name="Vrije vorm: vorm 65">
              <a:extLst>
                <a:ext uri="{FF2B5EF4-FFF2-40B4-BE49-F238E27FC236}">
                  <a16:creationId xmlns:a16="http://schemas.microsoft.com/office/drawing/2014/main" id="{DF894FFE-42DF-429F-A3E7-1CBCCCF235A3}"/>
                </a:ext>
              </a:extLst>
            </p:cNvPr>
            <p:cNvSpPr/>
            <p:nvPr/>
          </p:nvSpPr>
          <p:spPr>
            <a:xfrm>
              <a:off x="6109347" y="236486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7" name="Vrije vorm: vorm 66">
              <a:extLst>
                <a:ext uri="{FF2B5EF4-FFF2-40B4-BE49-F238E27FC236}">
                  <a16:creationId xmlns:a16="http://schemas.microsoft.com/office/drawing/2014/main" id="{754822C0-E29E-4B8D-AB8C-5624C4838757}"/>
                </a:ext>
              </a:extLst>
            </p:cNvPr>
            <p:cNvSpPr/>
            <p:nvPr/>
          </p:nvSpPr>
          <p:spPr>
            <a:xfrm>
              <a:off x="5879890" y="271338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60836B56-2171-4A8D-BC38-86B74CC41D53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8C3A3B41-B522-4A4B-A7C7-ABDF3D8609D3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77868FB3-900C-4A21-9E71-BBBD4BF0E8AD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59F38FE9-E2DF-457A-B8F3-0FEB3F6143B5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</a:t>
              </a:r>
              <a: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lang="en-NL" sz="1400" b="1" kern="12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C896E5FB-0B7E-4FB1-ABF5-64E986CB4EA8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45450423-8F64-4DA4-986C-C5439E2E8A84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</a:t>
              </a: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one of these 4 text boxes </a:t>
              </a:r>
              <a:b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C259FA3D-B9B4-49AC-850D-4C6EA4F2A04F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CE862B05-87FE-46E2-8005-8719D7490F1C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DD07DC6C-55A4-4BA7-992C-A8062E98BB3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nl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107" name="ICOON_info">
              <a:extLst>
                <a:ext uri="{FF2B5EF4-FFF2-40B4-BE49-F238E27FC236}">
                  <a16:creationId xmlns:a16="http://schemas.microsoft.com/office/drawing/2014/main" id="{11DF61ED-C7B5-46EB-BB8D-D1337B7C84D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08" name="Ovaal 107">
                <a:extLst>
                  <a:ext uri="{FF2B5EF4-FFF2-40B4-BE49-F238E27FC236}">
                    <a16:creationId xmlns:a16="http://schemas.microsoft.com/office/drawing/2014/main" id="{FAADB2A3-3FA5-43FE-A31F-1F75926673B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Graphic 163" descr="Informatie">
                <a:extLst>
                  <a:ext uri="{FF2B5EF4-FFF2-40B4-BE49-F238E27FC236}">
                    <a16:creationId xmlns:a16="http://schemas.microsoft.com/office/drawing/2014/main" id="{FDCE3ABC-FB95-4BF4-A846-5852BF740EB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61BEEB42-B819-4E22-9EC5-280A8B0BF1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3317127" y="4353849"/>
            <a:ext cx="1433754" cy="228884"/>
          </a:xfrm>
          <a:blipFill>
            <a:blip r:embed="rId3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7" name="Tijdelijke aanduiding voor tekst 22">
            <a:extLst>
              <a:ext uri="{FF2B5EF4-FFF2-40B4-BE49-F238E27FC236}">
                <a16:creationId xmlns:a16="http://schemas.microsoft.com/office/drawing/2014/main" id="{4869E5C9-C945-48A0-B096-F0DD5770B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3317127" y="4620549"/>
            <a:ext cx="1433754" cy="228884"/>
          </a:xfrm>
          <a:blipFill>
            <a:blip r:embed="rId4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8" name="Tijdelijke aanduiding voor tekst 22">
            <a:extLst>
              <a:ext uri="{FF2B5EF4-FFF2-40B4-BE49-F238E27FC236}">
                <a16:creationId xmlns:a16="http://schemas.microsoft.com/office/drawing/2014/main" id="{D9EF9899-900E-4026-A8B9-46B471ABB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3317127" y="4887249"/>
            <a:ext cx="1433754" cy="228884"/>
          </a:xfrm>
          <a:blipFill>
            <a:blip r:embed="rId5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9" name="Tijdelijke aanduiding voor tekst 22">
            <a:extLst>
              <a:ext uri="{FF2B5EF4-FFF2-40B4-BE49-F238E27FC236}">
                <a16:creationId xmlns:a16="http://schemas.microsoft.com/office/drawing/2014/main" id="{4D881AAC-D9A4-45BB-8E35-9567BFED2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317127" y="5153949"/>
            <a:ext cx="2038350" cy="228884"/>
          </a:xfrm>
          <a:blipFill>
            <a:blip r:embed="rId6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8DAD5AAC-FAB2-46E0-82D0-43DBBDC4B3E3}"/>
              </a:ext>
            </a:extLst>
          </p:cNvPr>
          <p:cNvSpPr/>
          <p:nvPr userDrawn="1"/>
        </p:nvSpPr>
        <p:spPr>
          <a:xfrm>
            <a:off x="-3786437" y="68686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PUBLIC</a:t>
            </a:r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68C7BFD-DB2A-4535-A3A1-CAE5F92E246B}"/>
              </a:ext>
            </a:extLst>
          </p:cNvPr>
          <p:cNvSpPr/>
          <p:nvPr userDrawn="1"/>
        </p:nvSpPr>
        <p:spPr>
          <a:xfrm>
            <a:off x="-3786437" y="71988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INTERNAL USE</a:t>
            </a:r>
          </a:p>
        </p:txBody>
      </p:sp>
      <p:sp>
        <p:nvSpPr>
          <p:cNvPr id="121" name="Rechthoek 120">
            <a:extLst>
              <a:ext uri="{FF2B5EF4-FFF2-40B4-BE49-F238E27FC236}">
                <a16:creationId xmlns:a16="http://schemas.microsoft.com/office/drawing/2014/main" id="{8EFEEA86-85A9-4E32-8B58-17D627FB2F1E}"/>
              </a:ext>
            </a:extLst>
          </p:cNvPr>
          <p:cNvSpPr/>
          <p:nvPr userDrawn="1"/>
        </p:nvSpPr>
        <p:spPr>
          <a:xfrm>
            <a:off x="-3786437" y="75290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CONFIDENTIAL</a:t>
            </a:r>
          </a:p>
        </p:txBody>
      </p:sp>
      <p:sp>
        <p:nvSpPr>
          <p:cNvPr id="122" name="Rechthoek 121">
            <a:extLst>
              <a:ext uri="{FF2B5EF4-FFF2-40B4-BE49-F238E27FC236}">
                <a16:creationId xmlns:a16="http://schemas.microsoft.com/office/drawing/2014/main" id="{201E3AFD-22CA-4A92-9506-2C7A629B024F}"/>
              </a:ext>
            </a:extLst>
          </p:cNvPr>
          <p:cNvSpPr/>
          <p:nvPr userDrawn="1"/>
        </p:nvSpPr>
        <p:spPr>
          <a:xfrm>
            <a:off x="-3786437" y="7859272"/>
            <a:ext cx="20097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STRICTLY CONFIDENTIAL</a:t>
            </a:r>
          </a:p>
        </p:txBody>
      </p:sp>
      <p:sp>
        <p:nvSpPr>
          <p:cNvPr id="123" name="Tijdelijke aanduiding voor tekst 18">
            <a:extLst>
              <a:ext uri="{FF2B5EF4-FFF2-40B4-BE49-F238E27FC236}">
                <a16:creationId xmlns:a16="http://schemas.microsoft.com/office/drawing/2014/main" id="{82CBE45E-02F1-4F75-9880-D3AA1C460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dirty="0">
                <a:solidFill>
                  <a:schemeClr val="accent2"/>
                </a:solidFill>
              </a:rPr>
              <a:t>Pull security level here</a:t>
            </a:r>
          </a:p>
        </p:txBody>
      </p:sp>
    </p:spTree>
    <p:extLst>
      <p:ext uri="{BB962C8B-B14F-4D97-AF65-F5344CB8AC3E}">
        <p14:creationId xmlns:p14="http://schemas.microsoft.com/office/powerpoint/2010/main" val="399971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12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W/ ADJUSTABL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 dirty="0"/>
          </a:p>
        </p:txBody>
      </p:sp>
      <p:sp>
        <p:nvSpPr>
          <p:cNvPr id="30" name="Tijdelijke aanduiding voor afbeelding 16">
            <a:extLst>
              <a:ext uri="{FF2B5EF4-FFF2-40B4-BE49-F238E27FC236}">
                <a16:creationId xmlns:a16="http://schemas.microsoft.com/office/drawing/2014/main" id="{F66F4312-DE1E-42EA-8E2A-9B977DF962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5220000" tIns="0" r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</a:t>
            </a:r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TITLEPAGE (W/ ADJUSTABLE PHOTO)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9" name="Tijdelijke aanduiding voor tekst 20">
            <a:extLst>
              <a:ext uri="{FF2B5EF4-FFF2-40B4-BE49-F238E27FC236}">
                <a16:creationId xmlns:a16="http://schemas.microsoft.com/office/drawing/2014/main" id="{AF4974FD-9161-466C-861B-51F241E301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8038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84C0A100-0253-4258-BC67-F2568E33EF91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999" y="1777518"/>
            <a:ext cx="5254278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9" y="2730197"/>
            <a:ext cx="3513417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999" y="824838"/>
            <a:ext cx="3906152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DC5C3C21-5579-4708-A4A6-D7D235CA87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1998" y="5919769"/>
            <a:ext cx="1270800" cy="266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92" name="INSTRUCTION">
            <a:extLst>
              <a:ext uri="{FF2B5EF4-FFF2-40B4-BE49-F238E27FC236}">
                <a16:creationId xmlns:a16="http://schemas.microsoft.com/office/drawing/2014/main" id="{927D6269-D977-4CC8-98CE-0306CCE17D78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CEEC590-EB79-4C1D-9918-F6D2BABF8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773844ED-810C-4471-B6A7-8CE644BDFA3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696625EE-AE58-4D13-9552-935C05E06C8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F05E86B0-F331-421E-BB86-695B15CC559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B1C839EE-81DE-410A-A6EB-22096AE6460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5364C155-6B83-45D0-BCA0-4861E434EF1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4EB913AE-BC00-4B99-9239-12752E526D6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8D4D94D9-9793-4470-9E1A-4BC6CA7E337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06CCE040-11CD-4B81-AB92-6D37DE39E10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C8B97EF0-062A-4B13-B776-F68B133EBC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6E8D50FB-40B4-4A62-ACFD-426C2A4131D1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3113292F-656A-4A56-95C2-FEF8A641A1B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C690A5D9-4739-41E1-8A54-B3FDDB4EBB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E49FF5A8-A6AC-43D7-B70B-3BD0E1F73DD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2B2ABC6F-217E-495F-BF77-B8328A4133C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9" name="Rechte verbindingslijn 148">
                <a:extLst>
                  <a:ext uri="{FF2B5EF4-FFF2-40B4-BE49-F238E27FC236}">
                    <a16:creationId xmlns:a16="http://schemas.microsoft.com/office/drawing/2014/main" id="{1DF2F842-7FA2-42AC-A464-6EE9CB27E15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0" name="Gelijkbenige driehoek 149">
                <a:extLst>
                  <a:ext uri="{FF2B5EF4-FFF2-40B4-BE49-F238E27FC236}">
                    <a16:creationId xmlns:a16="http://schemas.microsoft.com/office/drawing/2014/main" id="{E8C34286-D151-48B4-8C47-551E2F31FB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1" name="Ovaal 100">
              <a:extLst>
                <a:ext uri="{FF2B5EF4-FFF2-40B4-BE49-F238E27FC236}">
                  <a16:creationId xmlns:a16="http://schemas.microsoft.com/office/drawing/2014/main" id="{8F767B34-E61C-465D-8CEF-719EBC50B92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524205CA-026F-45FB-B693-6FDD2E2B52FB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3" name="ICOON_info">
              <a:extLst>
                <a:ext uri="{FF2B5EF4-FFF2-40B4-BE49-F238E27FC236}">
                  <a16:creationId xmlns:a16="http://schemas.microsoft.com/office/drawing/2014/main" id="{044E6893-9E11-4086-B566-C6580C90EB9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DFBFE629-6F76-4272-B3ED-B3987491B8D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F9ED2C4C-52A5-43F3-B0AF-592EA399229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FFB70F10-73D7-470A-B5D3-3F6FF0605D6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E1F14FEC-5BE7-47C7-B346-6247572FAFCB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AD2DFB6-0E41-461D-86E2-DF46B8FFC38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2BEF3D03-136B-4E4C-A6C7-08183EFFE38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33" name="Groep 132">
                  <a:extLst>
                    <a:ext uri="{FF2B5EF4-FFF2-40B4-BE49-F238E27FC236}">
                      <a16:creationId xmlns:a16="http://schemas.microsoft.com/office/drawing/2014/main" id="{04609D58-15CA-4BFB-95BA-C9603B7AC238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40" name="Groep 139">
                    <a:extLst>
                      <a:ext uri="{FF2B5EF4-FFF2-40B4-BE49-F238E27FC236}">
                        <a16:creationId xmlns:a16="http://schemas.microsoft.com/office/drawing/2014/main" id="{C0C821AD-7243-48C4-B617-F70DE6B8BF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43" name="Rechthoek 142">
                      <a:extLst>
                        <a:ext uri="{FF2B5EF4-FFF2-40B4-BE49-F238E27FC236}">
                          <a16:creationId xmlns:a16="http://schemas.microsoft.com/office/drawing/2014/main" id="{747AC637-44B4-4621-BF27-AD7A5446A1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" name="Rechthoek 143">
                      <a:extLst>
                        <a:ext uri="{FF2B5EF4-FFF2-40B4-BE49-F238E27FC236}">
                          <a16:creationId xmlns:a16="http://schemas.microsoft.com/office/drawing/2014/main" id="{B4B06D22-3E78-492B-942A-8C85FC5A46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" name="Ovaal 144">
                      <a:extLst>
                        <a:ext uri="{FF2B5EF4-FFF2-40B4-BE49-F238E27FC236}">
                          <a16:creationId xmlns:a16="http://schemas.microsoft.com/office/drawing/2014/main" id="{2A9F14F2-C0E8-48F0-A468-86DB7A1935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41" name="Afbeelding 140">
                    <a:extLst>
                      <a:ext uri="{FF2B5EF4-FFF2-40B4-BE49-F238E27FC236}">
                        <a16:creationId xmlns:a16="http://schemas.microsoft.com/office/drawing/2014/main" id="{C12D072E-31E4-4C96-9A98-F7D36DC698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2" name="Afbeelding 141">
                    <a:extLst>
                      <a:ext uri="{FF2B5EF4-FFF2-40B4-BE49-F238E27FC236}">
                        <a16:creationId xmlns:a16="http://schemas.microsoft.com/office/drawing/2014/main" id="{998F8901-740E-4354-965A-145CB22C5A0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2DCC6659-C281-473F-B04B-72983BB13BA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8" name="Rechthoek 137">
                    <a:extLst>
                      <a:ext uri="{FF2B5EF4-FFF2-40B4-BE49-F238E27FC236}">
                        <a16:creationId xmlns:a16="http://schemas.microsoft.com/office/drawing/2014/main" id="{893A7290-931F-4F3D-8756-2D25F9F577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9" name="Rechthoek 138">
                    <a:extLst>
                      <a:ext uri="{FF2B5EF4-FFF2-40B4-BE49-F238E27FC236}">
                        <a16:creationId xmlns:a16="http://schemas.microsoft.com/office/drawing/2014/main" id="{A7D3B5F9-4964-4E27-BCC8-072EFE02A94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2FA74338-AE22-40F2-B526-564FAA2D2CA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0B998EC7-777E-4509-8126-B2643E3BDA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8C0FEBEF-AD5D-43E4-B70E-0D761D9AD13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EB047041-A972-4439-B994-9464CE374A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32" name="Gelijkbenige driehoek 131">
                <a:extLst>
                  <a:ext uri="{FF2B5EF4-FFF2-40B4-BE49-F238E27FC236}">
                    <a16:creationId xmlns:a16="http://schemas.microsoft.com/office/drawing/2014/main" id="{675ADA16-35D7-4BF9-A072-2116377035E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F7EE7917-0A4B-48F6-8B6E-A29DF10E89D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8" name="Groep 107">
              <a:extLst>
                <a:ext uri="{FF2B5EF4-FFF2-40B4-BE49-F238E27FC236}">
                  <a16:creationId xmlns:a16="http://schemas.microsoft.com/office/drawing/2014/main" id="{8B736417-166D-4D93-97DC-02C7D0CAC0C8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D4159300-86B2-4FB8-84F1-50A7968F76E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6A562F08-58E1-40D3-B46F-CBDBF97C9CE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018F317D-AC53-4B73-AC86-18C413C0C2D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BBAA8E10-4E83-4972-BFAB-25C9A2AEB2E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9BF4B262-6B3D-4D44-9BDB-F6E1D22B14D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5758AFCA-8BAA-4411-A7C3-6074DBFF508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2FD97793-A0B9-4F44-AE6D-8580AF804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47B6629D-A6AC-4819-8A11-AD571E90373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FE86C2A-26B8-413E-ABB0-8E448A9427C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A01ECEDB-A273-40EE-9E25-D412D63FB08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AC25F002-9637-4C72-9C8E-6AA6A0451FB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BB9E0200-16CA-4961-BC37-355314B73E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F69D961-673E-43EF-A270-E4A331FF5E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7F0CA283-6B2F-4016-9A6C-35817AE24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8E5946DB-2569-41EC-BF73-108AF4A56A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E88C5EBF-75EE-4070-953D-150C004144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7FC8737F-D10D-4ACA-BAD0-23F03B5F74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257850C4-5D3B-4CA3-9F92-2635EE3F99F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373F2D6B-0382-4865-9D88-1FFE6A17902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3F69E0DF-1AA2-40FC-BB05-9E806F4F561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83EBFED5-A86B-4E27-B04B-D5D4C3E2FC6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6" name="Tijdelijke aanduiding voor tekst 18">
            <a:extLst>
              <a:ext uri="{FF2B5EF4-FFF2-40B4-BE49-F238E27FC236}">
                <a16:creationId xmlns:a16="http://schemas.microsoft.com/office/drawing/2014/main" id="{29F2455C-3FFB-4A80-A507-EDBCECF8E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dirty="0">
                <a:solidFill>
                  <a:schemeClr val="accent2"/>
                </a:solidFill>
              </a:rPr>
              <a:t>Pull security level here</a:t>
            </a:r>
          </a:p>
        </p:txBody>
      </p: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B8B0D35A-0B98-4ABE-83D9-477133EC0658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50514273-C8CC-492F-90ED-3CD764632A1F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3AB7987-E9F1-4429-B0F8-B9AF2C29FB42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B8A3B0AE-B6DF-40B9-942F-7D15060FE822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</a:t>
              </a:r>
              <a: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lang="en-NL" sz="1400" b="1" kern="12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00334228-7D9A-4455-9806-5F67BC3AACB3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7BC4F40D-C837-4590-A6A4-C6492869A026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</a:t>
              </a: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one of these 4 text boxes </a:t>
              </a:r>
              <a:b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604D1F70-0A26-4941-9168-713D7F28D3DE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9384A648-ED9C-446A-9524-5BB12A4E6788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E1812C07-F05E-4A82-AC0F-90DF13FDC6BA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nl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226" name="ICOON_info">
              <a:extLst>
                <a:ext uri="{FF2B5EF4-FFF2-40B4-BE49-F238E27FC236}">
                  <a16:creationId xmlns:a16="http://schemas.microsoft.com/office/drawing/2014/main" id="{2F0630EC-EC5F-411C-8DDA-0F31B66FBB3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64F19797-B8AF-4B17-AE7E-F2CE5DB8B4E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F8C0313B-8DB4-4184-82A2-ED03A99C0FA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3" name="Tijdelijke aanduiding voor tekst 22">
            <a:extLst>
              <a:ext uri="{FF2B5EF4-FFF2-40B4-BE49-F238E27FC236}">
                <a16:creationId xmlns:a16="http://schemas.microsoft.com/office/drawing/2014/main" id="{B1477AEB-1AB7-4453-9694-6E822C645F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317127" y="4353849"/>
            <a:ext cx="1433754" cy="228884"/>
          </a:xfrm>
          <a:blipFill>
            <a:blip r:embed="rId6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4" name="Tijdelijke aanduiding voor tekst 22">
            <a:extLst>
              <a:ext uri="{FF2B5EF4-FFF2-40B4-BE49-F238E27FC236}">
                <a16:creationId xmlns:a16="http://schemas.microsoft.com/office/drawing/2014/main" id="{EB057DFF-5BDE-4038-B576-334DBBEFDD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3317127" y="4620549"/>
            <a:ext cx="1433754" cy="228884"/>
          </a:xfrm>
          <a:blipFill>
            <a:blip r:embed="rId7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5" name="Tijdelijke aanduiding voor tekst 22">
            <a:extLst>
              <a:ext uri="{FF2B5EF4-FFF2-40B4-BE49-F238E27FC236}">
                <a16:creationId xmlns:a16="http://schemas.microsoft.com/office/drawing/2014/main" id="{EA6D8AA8-D217-4975-9B89-301510778C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317127" y="4887249"/>
            <a:ext cx="1433754" cy="228884"/>
          </a:xfrm>
          <a:blipFill>
            <a:blip r:embed="rId8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6" name="Tijdelijke aanduiding voor tekst 22">
            <a:extLst>
              <a:ext uri="{FF2B5EF4-FFF2-40B4-BE49-F238E27FC236}">
                <a16:creationId xmlns:a16="http://schemas.microsoft.com/office/drawing/2014/main" id="{2DFB0DA3-EE8D-4844-9F83-0F5DD6E924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3317127" y="5153949"/>
            <a:ext cx="2038350" cy="228884"/>
          </a:xfrm>
          <a:blipFill>
            <a:blip r:embed="rId9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7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21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7B9E42D2-103A-4564-948C-7054B6E5C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Tijdelijke aanduiding voor tekst 20">
            <a:extLst>
              <a:ext uri="{FF2B5EF4-FFF2-40B4-BE49-F238E27FC236}">
                <a16:creationId xmlns:a16="http://schemas.microsoft.com/office/drawing/2014/main" id="{CB90CF4F-6F9C-432B-B11F-C67CA1A070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6000" y="398127"/>
            <a:ext cx="7451019" cy="535343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999" y="398127"/>
            <a:ext cx="7451019" cy="5353434"/>
          </a:xfrm>
          <a:solidFill>
            <a:schemeClr val="bg1">
              <a:lumMod val="95000"/>
            </a:schemeClr>
          </a:solidFill>
        </p:spPr>
        <p:txBody>
          <a:bodyPr lIns="900000" tIns="1800000" rIns="90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0024" y="1650648"/>
            <a:ext cx="4745976" cy="373027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19738" y="792000"/>
            <a:ext cx="2780261" cy="4165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416335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E88A-B9E0-4B9D-A19C-68E60FF8521A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AGENDA 5x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3929772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654903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3C261DD-E11A-44F4-8C87-D69F9D177F2C}"/>
                </a:ext>
              </a:extLst>
            </p:cNvPr>
            <p:cNvSpPr/>
            <p:nvPr userDrawn="1"/>
          </p:nvSpPr>
          <p:spPr>
            <a:xfrm>
              <a:off x="0" y="538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502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FEA7E7B2-D259-4175-BF2E-E53F44D38EC0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8416335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840FC4CE-C1DC-46EF-A720-64528B7E17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8416335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8BEF4211-7266-495A-A84E-E2D024E165A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416335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879052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0DFA283-227C-4C0A-B165-6E09A2A5976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7879052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2A3EFE7A-E03E-46AF-9D17-153478FB0AD1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7879052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AAF61698-18AF-4093-B93F-7C8E126A8DB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7879052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09926D9B-1DB9-4694-BAEE-FEB9E048273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8416335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6FB26119-AB11-4CB0-B298-B06222A15049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16335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194CDE03-E402-4D30-93C6-6C6A41A4E70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8416335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8416335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30DA754-C25C-4D0B-B912-1341B75A3D29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8416335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4D105B89-E6A7-4B2B-9DA3-1AA66E49E1C0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7879052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723D71E5-7671-4C89-8942-1C3CD3BE8D07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8416335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1FE3436A-28BC-4EF6-A3B6-DAEC7FA0CDF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981744FD-9C85-4AE8-9525-88DAD9009A1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2DCAE771-2796-4A0A-80B5-58008C324E6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4" name="Vrije vorm: vorm 123">
              <a:extLst>
                <a:ext uri="{FF2B5EF4-FFF2-40B4-BE49-F238E27FC236}">
                  <a16:creationId xmlns:a16="http://schemas.microsoft.com/office/drawing/2014/main" id="{5D015FFA-E776-4A53-9B57-F7C4CCF79E1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5" name="Vrije vorm: vorm 124">
              <a:extLst>
                <a:ext uri="{FF2B5EF4-FFF2-40B4-BE49-F238E27FC236}">
                  <a16:creationId xmlns:a16="http://schemas.microsoft.com/office/drawing/2014/main" id="{C48F0740-AD4E-4B5D-A94D-DD96654C788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6" name="Vrije vorm: vorm 125">
              <a:extLst>
                <a:ext uri="{FF2B5EF4-FFF2-40B4-BE49-F238E27FC236}">
                  <a16:creationId xmlns:a16="http://schemas.microsoft.com/office/drawing/2014/main" id="{125BEA8A-F4C6-4AB7-BE91-4FBB44A1FF0A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96" name="Vrije vorm: vorm 195">
              <a:extLst>
                <a:ext uri="{FF2B5EF4-FFF2-40B4-BE49-F238E27FC236}">
                  <a16:creationId xmlns:a16="http://schemas.microsoft.com/office/drawing/2014/main" id="{29CB9946-04BF-4BD0-BF83-496031350549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FEE7B9A2-B686-41B7-AA6D-792CAEE43DBD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F431CC1F-A3BE-40BA-A890-DB65F533FC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491904DB-2EC0-4F27-A0C0-B8B87D3DE7B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33018A33-8151-4667-A584-B4C1167C37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90ED27AC-B4AD-48F7-8C88-E06E8122CC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44A85790-4B78-412A-AADC-3E38D832F04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56" name="Rechthoek 255">
                <a:extLst>
                  <a:ext uri="{FF2B5EF4-FFF2-40B4-BE49-F238E27FC236}">
                    <a16:creationId xmlns:a16="http://schemas.microsoft.com/office/drawing/2014/main" id="{B6FB3CC3-F71B-46E8-8A2C-548600C0152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57AE5811-609C-4C76-8ABD-2D5B659C06D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Vrije vorm: vorm 257">
                <a:extLst>
                  <a:ext uri="{FF2B5EF4-FFF2-40B4-BE49-F238E27FC236}">
                    <a16:creationId xmlns:a16="http://schemas.microsoft.com/office/drawing/2014/main" id="{2EF0167C-EB40-456B-818C-3D55A9C8FFB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hthoek: afgeronde hoeken 258">
                <a:extLst>
                  <a:ext uri="{FF2B5EF4-FFF2-40B4-BE49-F238E27FC236}">
                    <a16:creationId xmlns:a16="http://schemas.microsoft.com/office/drawing/2014/main" id="{8E1EA39A-C6E1-4227-AC47-F5006F365CD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0" name="Rechte verbindingslijn 259">
                <a:extLst>
                  <a:ext uri="{FF2B5EF4-FFF2-40B4-BE49-F238E27FC236}">
                    <a16:creationId xmlns:a16="http://schemas.microsoft.com/office/drawing/2014/main" id="{EE2BC39E-5A27-4C8A-8E21-361B65874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0A09AFD9-D88E-47A2-A0B0-A0BB9CD8BD14}"/>
                  </a:ext>
                </a:extLst>
              </p:cNvPr>
              <p:cNvCxnSpPr>
                <a:cxnSpLocks/>
                <a:stCxn id="25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CDAF8EF3-CDFF-402A-9F05-43A95B6169D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097CFA37-B761-4E4B-AF7E-9CE56BC7F3A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8BEE83A8-6F6C-452D-A645-B0D653D58E1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41CC8821-8619-4720-9354-07252198F4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54" name="Rechte verbindingslijn 253">
                <a:extLst>
                  <a:ext uri="{FF2B5EF4-FFF2-40B4-BE49-F238E27FC236}">
                    <a16:creationId xmlns:a16="http://schemas.microsoft.com/office/drawing/2014/main" id="{12BA14BF-196E-4D38-A2C6-0DF639A92B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55" name="Gelijkbenige driehoek 254">
                <a:extLst>
                  <a:ext uri="{FF2B5EF4-FFF2-40B4-BE49-F238E27FC236}">
                    <a16:creationId xmlns:a16="http://schemas.microsoft.com/office/drawing/2014/main" id="{E1B3FD6F-91A5-4D62-A956-B804F4A4FE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8D9B723D-EC20-4E8E-958C-7F93C95520C1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16454FB-28C2-4883-B295-6961368E2BA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8" name="ICOON_info">
              <a:extLst>
                <a:ext uri="{FF2B5EF4-FFF2-40B4-BE49-F238E27FC236}">
                  <a16:creationId xmlns:a16="http://schemas.microsoft.com/office/drawing/2014/main" id="{8FE8022A-0B07-466E-B9C6-D0AC7A65F08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51" name="Ovaal 250">
                <a:extLst>
                  <a:ext uri="{FF2B5EF4-FFF2-40B4-BE49-F238E27FC236}">
                    <a16:creationId xmlns:a16="http://schemas.microsoft.com/office/drawing/2014/main" id="{2398FC8E-847B-45E8-B156-BE9D9AAD17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Graphic 163" descr="Informatie">
                <a:extLst>
                  <a:ext uri="{FF2B5EF4-FFF2-40B4-BE49-F238E27FC236}">
                    <a16:creationId xmlns:a16="http://schemas.microsoft.com/office/drawing/2014/main" id="{3EFDFB81-8AF1-4E46-A5D0-653309C6BA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E1B937F6-3938-47C5-B34C-942569205C29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F561512-813D-41C1-86E1-923A65F0E8D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3EF9253-01A0-4535-A9E7-4F3CCC76BDF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04F13D89-1EF6-496A-900D-C0CAFAF69A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6FB5924E-A714-4D3F-BCFA-1930F44FA5E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76E2DBBC-13A5-4DE2-8768-4ED671394D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8" name="Rechthoek 247">
                      <a:extLst>
                        <a:ext uri="{FF2B5EF4-FFF2-40B4-BE49-F238E27FC236}">
                          <a16:creationId xmlns:a16="http://schemas.microsoft.com/office/drawing/2014/main" id="{AF2BFA95-5506-4F9C-B6E9-C2A067F878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9" name="Rechthoek 248">
                      <a:extLst>
                        <a:ext uri="{FF2B5EF4-FFF2-40B4-BE49-F238E27FC236}">
                          <a16:creationId xmlns:a16="http://schemas.microsoft.com/office/drawing/2014/main" id="{6D3A8A62-DA29-48E2-AEBB-73C5153DDB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0" name="Ovaal 249">
                      <a:extLst>
                        <a:ext uri="{FF2B5EF4-FFF2-40B4-BE49-F238E27FC236}">
                          <a16:creationId xmlns:a16="http://schemas.microsoft.com/office/drawing/2014/main" id="{36A97E60-2C48-4766-8EFA-1BC4B15A51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6" name="Afbeelding 245">
                    <a:extLst>
                      <a:ext uri="{FF2B5EF4-FFF2-40B4-BE49-F238E27FC236}">
                        <a16:creationId xmlns:a16="http://schemas.microsoft.com/office/drawing/2014/main" id="{78325720-689E-42EE-9C05-DD89870877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7" name="Afbeelding 246">
                    <a:extLst>
                      <a:ext uri="{FF2B5EF4-FFF2-40B4-BE49-F238E27FC236}">
                        <a16:creationId xmlns:a16="http://schemas.microsoft.com/office/drawing/2014/main" id="{B5333B69-CDE7-4004-B0A7-36A9913FD22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03321441-C203-4AD4-B2CA-7570A74D18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3" name="Rechthoek 242">
                    <a:extLst>
                      <a:ext uri="{FF2B5EF4-FFF2-40B4-BE49-F238E27FC236}">
                        <a16:creationId xmlns:a16="http://schemas.microsoft.com/office/drawing/2014/main" id="{4EC778C0-BB35-4A8C-B164-0332AB250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3067F1C8-C225-4D6E-8E4B-598F81A60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0" name="Groep 239">
                  <a:extLst>
                    <a:ext uri="{FF2B5EF4-FFF2-40B4-BE49-F238E27FC236}">
                      <a16:creationId xmlns:a16="http://schemas.microsoft.com/office/drawing/2014/main" id="{E382ED7B-A9B1-44F2-BADA-8FA369588AA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C9593969-D55B-47C3-AFC5-41D19DA64A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241">
                    <a:extLst>
                      <a:ext uri="{FF2B5EF4-FFF2-40B4-BE49-F238E27FC236}">
                        <a16:creationId xmlns:a16="http://schemas.microsoft.com/office/drawing/2014/main" id="{F6608664-84BB-4652-B6AA-0FD61AC8D9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FFDD4D40-600B-4E1E-97AF-1E778D439C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7" name="Gelijkbenige driehoek 236">
                <a:extLst>
                  <a:ext uri="{FF2B5EF4-FFF2-40B4-BE49-F238E27FC236}">
                    <a16:creationId xmlns:a16="http://schemas.microsoft.com/office/drawing/2014/main" id="{889B40EE-FA82-4CF9-AE3E-221520BE3D9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217AA6EC-CCFA-486D-B4AF-3BA4DEC2505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EF85C595-7377-4CFD-A136-A6EE116D1E85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753E1DF6-39E6-4C41-B1EE-8DFA494A7A7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2F4D5310-FFF9-4774-9D7A-F68AE3E7C8D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215">
                <a:extLst>
                  <a:ext uri="{FF2B5EF4-FFF2-40B4-BE49-F238E27FC236}">
                    <a16:creationId xmlns:a16="http://schemas.microsoft.com/office/drawing/2014/main" id="{736220DB-5E07-4E58-8A16-34413697272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F4AE489D-16BD-46FE-852A-94B4AFE9723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95513566-AB0A-4042-9F3D-68F75803A0B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B33F6E38-C64A-409F-BA37-F3C63852E13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947143D9-2CD1-4D69-B1D1-6420CFF49A1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47ABD391-329D-4373-BB7A-F2401352CB9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4" name="Rechthoek 233">
                  <a:extLst>
                    <a:ext uri="{FF2B5EF4-FFF2-40B4-BE49-F238E27FC236}">
                      <a16:creationId xmlns:a16="http://schemas.microsoft.com/office/drawing/2014/main" id="{FDC628E0-EE9B-49B8-BF59-91FAF063AF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D1552EF5-E7F7-4FAE-A2BD-285CD582822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448DF239-8CDA-4823-B8C9-BC595D5C65D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3" name="Rechthoek: afgeronde hoeken 222">
                    <a:extLst>
                      <a:ext uri="{FF2B5EF4-FFF2-40B4-BE49-F238E27FC236}">
                        <a16:creationId xmlns:a16="http://schemas.microsoft.com/office/drawing/2014/main" id="{5EB4DF6B-42A1-460A-A203-637D1CCC8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BDF6600F-4956-4930-9207-AA8EAD114B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C6587B07-889B-4014-B573-786CAC60A3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B85BC901-E684-4047-AE85-0261945EB7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C3ACC8C7-3D40-4A15-8878-D6D3260E3B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947D05E-205D-40CD-B81C-D656BD363D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2" name="Boog 221">
                  <a:extLst>
                    <a:ext uri="{FF2B5EF4-FFF2-40B4-BE49-F238E27FC236}">
                      <a16:creationId xmlns:a16="http://schemas.microsoft.com/office/drawing/2014/main" id="{5D90F652-BBFD-411B-A869-37BF779722B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5A313A36-DEE5-41A9-B8DF-98CE0DB5421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FFC88F6D-1205-46DE-8F3F-26303932BE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20" name="Vrije vorm: vorm 219">
                <a:extLst>
                  <a:ext uri="{FF2B5EF4-FFF2-40B4-BE49-F238E27FC236}">
                    <a16:creationId xmlns:a16="http://schemas.microsoft.com/office/drawing/2014/main" id="{9E1D8868-652B-4445-B35D-3ABF71D3AB9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660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7B9E42D2-103A-4564-948C-7054B6E5C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Tijdelijke aanduiding voor tekst 20">
            <a:extLst>
              <a:ext uri="{FF2B5EF4-FFF2-40B4-BE49-F238E27FC236}">
                <a16:creationId xmlns:a16="http://schemas.microsoft.com/office/drawing/2014/main" id="{CB90CF4F-6F9C-432B-B11F-C67CA1A070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6000" y="398127"/>
            <a:ext cx="4325772" cy="535343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0" y="397893"/>
            <a:ext cx="4325772" cy="5353434"/>
          </a:xfrm>
          <a:solidFill>
            <a:schemeClr val="bg1">
              <a:lumMod val="95000"/>
            </a:schemeClr>
          </a:solidFill>
        </p:spPr>
        <p:txBody>
          <a:bodyPr lIns="900000" tIns="1800000" rIns="90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9772" y="1650648"/>
            <a:ext cx="7866228" cy="373027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772" y="792000"/>
            <a:ext cx="5886228" cy="4165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63055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E88A-B9E0-4B9D-A19C-68E60FF8521A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AGENDA 10x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3929772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654903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3C261DD-E11A-44F4-8C87-D69F9D177F2C}"/>
                </a:ext>
              </a:extLst>
            </p:cNvPr>
            <p:cNvSpPr/>
            <p:nvPr userDrawn="1"/>
          </p:nvSpPr>
          <p:spPr>
            <a:xfrm>
              <a:off x="0" y="538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502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FEA7E7B2-D259-4175-BF2E-E53F44D38EC0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863055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840FC4CE-C1DC-46EF-A720-64528B7E17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863055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8BEF4211-7266-495A-A84E-E2D024E165A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863055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25772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0DFA283-227C-4C0A-B165-6E09A2A5976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4325772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2A3EFE7A-E03E-46AF-9D17-153478FB0AD1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4325772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AAF61698-18AF-4093-B93F-7C8E126A8DB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4325772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09926D9B-1DB9-4694-BAEE-FEB9E048273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4863055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6FB26119-AB11-4CB0-B298-B06222A15049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4863055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194CDE03-E402-4D30-93C6-6C6A41A4E70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4863055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4863055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30DA754-C25C-4D0B-B912-1341B75A3D29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4863055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4D105B89-E6A7-4B2B-9DA3-1AA66E49E1C0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4325772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723D71E5-7671-4C89-8942-1C3CD3BE8D07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4863055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196A0AEE-D19B-4A21-B6FA-763DEAE90E7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802009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F530B93C-C845-4533-B8E6-BB0F940E4FE3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8802009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4CD4C08E-54F1-465A-B8B4-656C24D14ACB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8802009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6" name="Tijdelijke aanduiding voor verticale tekst 2">
            <a:extLst>
              <a:ext uri="{FF2B5EF4-FFF2-40B4-BE49-F238E27FC236}">
                <a16:creationId xmlns:a16="http://schemas.microsoft.com/office/drawing/2014/main" id="{F5ACD2F4-F1A1-4CB7-9376-AC02A0002E0C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8802009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05A5C941-1285-4F60-AEB8-010BD5A0385C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8264726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148" name="Tijdelijke aanduiding voor verticale tekst 2">
            <a:extLst>
              <a:ext uri="{FF2B5EF4-FFF2-40B4-BE49-F238E27FC236}">
                <a16:creationId xmlns:a16="http://schemas.microsoft.com/office/drawing/2014/main" id="{DEAE2288-0F20-4033-9216-FB818D41DDD9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8264726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1" name="Tijdelijke aanduiding voor verticale tekst 2">
            <a:extLst>
              <a:ext uri="{FF2B5EF4-FFF2-40B4-BE49-F238E27FC236}">
                <a16:creationId xmlns:a16="http://schemas.microsoft.com/office/drawing/2014/main" id="{96A0EAF6-1EF6-4F34-90B0-C3FE9F2E268A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8802009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B1A3FBF2-EEDA-4BDC-AE8E-7B9A3B8AE51E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>
            <a:off x="8802009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3" name="Tijdelijke aanduiding voor verticale tekst 2">
            <a:extLst>
              <a:ext uri="{FF2B5EF4-FFF2-40B4-BE49-F238E27FC236}">
                <a16:creationId xmlns:a16="http://schemas.microsoft.com/office/drawing/2014/main" id="{B5CBB884-EC89-4C20-98DE-9BFEC8339762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8802009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4" name="Tijdelijke aanduiding voor verticale tekst 2">
            <a:extLst>
              <a:ext uri="{FF2B5EF4-FFF2-40B4-BE49-F238E27FC236}">
                <a16:creationId xmlns:a16="http://schemas.microsoft.com/office/drawing/2014/main" id="{557EF7BA-AD4C-44FA-A306-58B0E65184E5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8802009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5" name="Tijdelijke aanduiding voor verticale tekst 2">
            <a:extLst>
              <a:ext uri="{FF2B5EF4-FFF2-40B4-BE49-F238E27FC236}">
                <a16:creationId xmlns:a16="http://schemas.microsoft.com/office/drawing/2014/main" id="{111B65F6-BF40-4BCC-8BE6-442220CAEF46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8802009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56" name="Tijdelijke aanduiding voor verticale tekst 2">
            <a:extLst>
              <a:ext uri="{FF2B5EF4-FFF2-40B4-BE49-F238E27FC236}">
                <a16:creationId xmlns:a16="http://schemas.microsoft.com/office/drawing/2014/main" id="{3A8AD4BE-A018-467B-B322-FFA7C36C7929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8264726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7" name="Tijdelijke aanduiding voor verticale tekst 2">
            <a:extLst>
              <a:ext uri="{FF2B5EF4-FFF2-40B4-BE49-F238E27FC236}">
                <a16:creationId xmlns:a16="http://schemas.microsoft.com/office/drawing/2014/main" id="{43633362-7B5A-448A-85F7-5F1CB21484F9}"/>
              </a:ext>
            </a:extLst>
          </p:cNvPr>
          <p:cNvSpPr>
            <a:spLocks noGrp="1"/>
          </p:cNvSpPr>
          <p:nvPr>
            <p:ph type="body" orient="vert" idx="56" hasCustomPrompt="1"/>
          </p:nvPr>
        </p:nvSpPr>
        <p:spPr>
          <a:xfrm>
            <a:off x="8802009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1FE3436A-28BC-4EF6-A3B6-DAEC7FA0CDF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981744FD-9C85-4AE8-9525-88DAD9009A1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2DCAE771-2796-4A0A-80B5-58008C324E6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4" name="Vrije vorm: vorm 123">
              <a:extLst>
                <a:ext uri="{FF2B5EF4-FFF2-40B4-BE49-F238E27FC236}">
                  <a16:creationId xmlns:a16="http://schemas.microsoft.com/office/drawing/2014/main" id="{5D015FFA-E776-4A53-9B57-F7C4CCF79E1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5" name="Vrije vorm: vorm 124">
              <a:extLst>
                <a:ext uri="{FF2B5EF4-FFF2-40B4-BE49-F238E27FC236}">
                  <a16:creationId xmlns:a16="http://schemas.microsoft.com/office/drawing/2014/main" id="{C48F0740-AD4E-4B5D-A94D-DD96654C788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6" name="Vrije vorm: vorm 125">
              <a:extLst>
                <a:ext uri="{FF2B5EF4-FFF2-40B4-BE49-F238E27FC236}">
                  <a16:creationId xmlns:a16="http://schemas.microsoft.com/office/drawing/2014/main" id="{125BEA8A-F4C6-4AB7-BE91-4FBB44A1FF0A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96" name="Vrije vorm: vorm 195">
              <a:extLst>
                <a:ext uri="{FF2B5EF4-FFF2-40B4-BE49-F238E27FC236}">
                  <a16:creationId xmlns:a16="http://schemas.microsoft.com/office/drawing/2014/main" id="{29CB9946-04BF-4BD0-BF83-496031350549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FEE7B9A2-B686-41B7-AA6D-792CAEE43DBD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F431CC1F-A3BE-40BA-A890-DB65F533FC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491904DB-2EC0-4F27-A0C0-B8B87D3DE7B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33018A33-8151-4667-A584-B4C1167C37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90ED27AC-B4AD-48F7-8C88-E06E8122CC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44A85790-4B78-412A-AADC-3E38D832F04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56" name="Rechthoek 255">
                <a:extLst>
                  <a:ext uri="{FF2B5EF4-FFF2-40B4-BE49-F238E27FC236}">
                    <a16:creationId xmlns:a16="http://schemas.microsoft.com/office/drawing/2014/main" id="{B6FB3CC3-F71B-46E8-8A2C-548600C0152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57AE5811-609C-4C76-8ABD-2D5B659C06D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Vrije vorm: vorm 257">
                <a:extLst>
                  <a:ext uri="{FF2B5EF4-FFF2-40B4-BE49-F238E27FC236}">
                    <a16:creationId xmlns:a16="http://schemas.microsoft.com/office/drawing/2014/main" id="{2EF0167C-EB40-456B-818C-3D55A9C8FFB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hthoek: afgeronde hoeken 258">
                <a:extLst>
                  <a:ext uri="{FF2B5EF4-FFF2-40B4-BE49-F238E27FC236}">
                    <a16:creationId xmlns:a16="http://schemas.microsoft.com/office/drawing/2014/main" id="{8E1EA39A-C6E1-4227-AC47-F5006F365CD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0" name="Rechte verbindingslijn 259">
                <a:extLst>
                  <a:ext uri="{FF2B5EF4-FFF2-40B4-BE49-F238E27FC236}">
                    <a16:creationId xmlns:a16="http://schemas.microsoft.com/office/drawing/2014/main" id="{EE2BC39E-5A27-4C8A-8E21-361B65874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0A09AFD9-D88E-47A2-A0B0-A0BB9CD8BD14}"/>
                  </a:ext>
                </a:extLst>
              </p:cNvPr>
              <p:cNvCxnSpPr>
                <a:cxnSpLocks/>
                <a:stCxn id="25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CDAF8EF3-CDFF-402A-9F05-43A95B6169D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097CFA37-B761-4E4B-AF7E-9CE56BC7F3A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8BEE83A8-6F6C-452D-A645-B0D653D58E1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41CC8821-8619-4720-9354-07252198F4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54" name="Rechte verbindingslijn 253">
                <a:extLst>
                  <a:ext uri="{FF2B5EF4-FFF2-40B4-BE49-F238E27FC236}">
                    <a16:creationId xmlns:a16="http://schemas.microsoft.com/office/drawing/2014/main" id="{12BA14BF-196E-4D38-A2C6-0DF639A92B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55" name="Gelijkbenige driehoek 254">
                <a:extLst>
                  <a:ext uri="{FF2B5EF4-FFF2-40B4-BE49-F238E27FC236}">
                    <a16:creationId xmlns:a16="http://schemas.microsoft.com/office/drawing/2014/main" id="{E1B3FD6F-91A5-4D62-A956-B804F4A4FE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8D9B723D-EC20-4E8E-958C-7F93C95520C1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16454FB-28C2-4883-B295-6961368E2BA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8" name="ICOON_info">
              <a:extLst>
                <a:ext uri="{FF2B5EF4-FFF2-40B4-BE49-F238E27FC236}">
                  <a16:creationId xmlns:a16="http://schemas.microsoft.com/office/drawing/2014/main" id="{8FE8022A-0B07-466E-B9C6-D0AC7A65F08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51" name="Ovaal 250">
                <a:extLst>
                  <a:ext uri="{FF2B5EF4-FFF2-40B4-BE49-F238E27FC236}">
                    <a16:creationId xmlns:a16="http://schemas.microsoft.com/office/drawing/2014/main" id="{2398FC8E-847B-45E8-B156-BE9D9AAD17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Graphic 163" descr="Informatie">
                <a:extLst>
                  <a:ext uri="{FF2B5EF4-FFF2-40B4-BE49-F238E27FC236}">
                    <a16:creationId xmlns:a16="http://schemas.microsoft.com/office/drawing/2014/main" id="{3EFDFB81-8AF1-4E46-A5D0-653309C6BA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E1B937F6-3938-47C5-B34C-942569205C29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F561512-813D-41C1-86E1-923A65F0E8D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3EF9253-01A0-4535-A9E7-4F3CCC76BDF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04F13D89-1EF6-496A-900D-C0CAFAF69A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6FB5924E-A714-4D3F-BCFA-1930F44FA5E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76E2DBBC-13A5-4DE2-8768-4ED671394D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8" name="Rechthoek 247">
                      <a:extLst>
                        <a:ext uri="{FF2B5EF4-FFF2-40B4-BE49-F238E27FC236}">
                          <a16:creationId xmlns:a16="http://schemas.microsoft.com/office/drawing/2014/main" id="{AF2BFA95-5506-4F9C-B6E9-C2A067F878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9" name="Rechthoek 248">
                      <a:extLst>
                        <a:ext uri="{FF2B5EF4-FFF2-40B4-BE49-F238E27FC236}">
                          <a16:creationId xmlns:a16="http://schemas.microsoft.com/office/drawing/2014/main" id="{6D3A8A62-DA29-48E2-AEBB-73C5153DDB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0" name="Ovaal 249">
                      <a:extLst>
                        <a:ext uri="{FF2B5EF4-FFF2-40B4-BE49-F238E27FC236}">
                          <a16:creationId xmlns:a16="http://schemas.microsoft.com/office/drawing/2014/main" id="{36A97E60-2C48-4766-8EFA-1BC4B15A51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6" name="Afbeelding 245">
                    <a:extLst>
                      <a:ext uri="{FF2B5EF4-FFF2-40B4-BE49-F238E27FC236}">
                        <a16:creationId xmlns:a16="http://schemas.microsoft.com/office/drawing/2014/main" id="{78325720-689E-42EE-9C05-DD89870877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7" name="Afbeelding 246">
                    <a:extLst>
                      <a:ext uri="{FF2B5EF4-FFF2-40B4-BE49-F238E27FC236}">
                        <a16:creationId xmlns:a16="http://schemas.microsoft.com/office/drawing/2014/main" id="{B5333B69-CDE7-4004-B0A7-36A9913FD22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03321441-C203-4AD4-B2CA-7570A74D18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3" name="Rechthoek 242">
                    <a:extLst>
                      <a:ext uri="{FF2B5EF4-FFF2-40B4-BE49-F238E27FC236}">
                        <a16:creationId xmlns:a16="http://schemas.microsoft.com/office/drawing/2014/main" id="{4EC778C0-BB35-4A8C-B164-0332AB250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3067F1C8-C225-4D6E-8E4B-598F81A60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0" name="Groep 239">
                  <a:extLst>
                    <a:ext uri="{FF2B5EF4-FFF2-40B4-BE49-F238E27FC236}">
                      <a16:creationId xmlns:a16="http://schemas.microsoft.com/office/drawing/2014/main" id="{E382ED7B-A9B1-44F2-BADA-8FA369588AA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C9593969-D55B-47C3-AFC5-41D19DA64A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241">
                    <a:extLst>
                      <a:ext uri="{FF2B5EF4-FFF2-40B4-BE49-F238E27FC236}">
                        <a16:creationId xmlns:a16="http://schemas.microsoft.com/office/drawing/2014/main" id="{F6608664-84BB-4652-B6AA-0FD61AC8D9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FFDD4D40-600B-4E1E-97AF-1E778D439C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7" name="Gelijkbenige driehoek 236">
                <a:extLst>
                  <a:ext uri="{FF2B5EF4-FFF2-40B4-BE49-F238E27FC236}">
                    <a16:creationId xmlns:a16="http://schemas.microsoft.com/office/drawing/2014/main" id="{889B40EE-FA82-4CF9-AE3E-221520BE3D9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217AA6EC-CCFA-486D-B4AF-3BA4DEC2505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EF85C595-7377-4CFD-A136-A6EE116D1E85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753E1DF6-39E6-4C41-B1EE-8DFA494A7A7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2F4D5310-FFF9-4774-9D7A-F68AE3E7C8D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215">
                <a:extLst>
                  <a:ext uri="{FF2B5EF4-FFF2-40B4-BE49-F238E27FC236}">
                    <a16:creationId xmlns:a16="http://schemas.microsoft.com/office/drawing/2014/main" id="{736220DB-5E07-4E58-8A16-34413697272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F4AE489D-16BD-46FE-852A-94B4AFE9723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95513566-AB0A-4042-9F3D-68F75803A0B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B33F6E38-C64A-409F-BA37-F3C63852E13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947143D9-2CD1-4D69-B1D1-6420CFF49A1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47ABD391-329D-4373-BB7A-F2401352CB9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4" name="Rechthoek 233">
                  <a:extLst>
                    <a:ext uri="{FF2B5EF4-FFF2-40B4-BE49-F238E27FC236}">
                      <a16:creationId xmlns:a16="http://schemas.microsoft.com/office/drawing/2014/main" id="{FDC628E0-EE9B-49B8-BF59-91FAF063AF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D1552EF5-E7F7-4FAE-A2BD-285CD582822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448DF239-8CDA-4823-B8C9-BC595D5C65D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3" name="Rechthoek: afgeronde hoeken 222">
                    <a:extLst>
                      <a:ext uri="{FF2B5EF4-FFF2-40B4-BE49-F238E27FC236}">
                        <a16:creationId xmlns:a16="http://schemas.microsoft.com/office/drawing/2014/main" id="{5EB4DF6B-42A1-460A-A203-637D1CCC8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BDF6600F-4956-4930-9207-AA8EAD114B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C6587B07-889B-4014-B573-786CAC60A3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B85BC901-E684-4047-AE85-0261945EB7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C3ACC8C7-3D40-4A15-8878-D6D3260E3B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947D05E-205D-40CD-B81C-D656BD363D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2" name="Boog 221">
                  <a:extLst>
                    <a:ext uri="{FF2B5EF4-FFF2-40B4-BE49-F238E27FC236}">
                      <a16:creationId xmlns:a16="http://schemas.microsoft.com/office/drawing/2014/main" id="{5D90F652-BBFD-411B-A869-37BF779722B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5A313A36-DEE5-41A9-B8DF-98CE0DB5421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FFC88F6D-1205-46DE-8F3F-26303932BE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20" name="Vrije vorm: vorm 219">
                <a:extLst>
                  <a:ext uri="{FF2B5EF4-FFF2-40B4-BE49-F238E27FC236}">
                    <a16:creationId xmlns:a16="http://schemas.microsoft.com/office/drawing/2014/main" id="{9E1D8868-652B-4445-B35D-3ABF71D3AB9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8" name="Tijdelijke aanduiding voor verticale tekst 2">
            <a:extLst>
              <a:ext uri="{FF2B5EF4-FFF2-40B4-BE49-F238E27FC236}">
                <a16:creationId xmlns:a16="http://schemas.microsoft.com/office/drawing/2014/main" id="{5F837BDB-073B-44F6-B45E-E6B1CDEF17DC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>
            <a:off x="8264726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9" name="Tijdelijke aanduiding voor verticale tekst 2">
            <a:extLst>
              <a:ext uri="{FF2B5EF4-FFF2-40B4-BE49-F238E27FC236}">
                <a16:creationId xmlns:a16="http://schemas.microsoft.com/office/drawing/2014/main" id="{7991EEB7-6A29-48C4-A255-74CE16B35409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>
            <a:off x="8264726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424550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CA7F482-4A39-4540-9835-44FBBBB68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2AF60B2-CDDC-414C-A49F-32B399EFC9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-12032" y="1"/>
            <a:ext cx="12204032" cy="4997743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32" y="0"/>
            <a:ext cx="12204032" cy="4997744"/>
          </a:xfrm>
          <a:solidFill>
            <a:schemeClr val="bg1">
              <a:lumMod val="95000"/>
            </a:schemeClr>
          </a:solidFill>
        </p:spPr>
        <p:txBody>
          <a:bodyPr lIns="1008000" tIns="720000" rIns="1008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2265935"/>
            <a:ext cx="7334962" cy="347924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30535" y="3643952"/>
            <a:ext cx="6536945" cy="1190870"/>
          </a:xfrm>
        </p:spPr>
        <p:txBody>
          <a:bodyPr vert="horz" anchor="b"/>
          <a:lstStyle>
            <a:lvl1pPr marL="0" indent="0">
              <a:lnSpc>
                <a:spcPct val="90000"/>
              </a:lnSpc>
              <a:buNone/>
              <a:defRPr sz="42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  <a:br>
              <a:rPr lang="en-GB" noProof="0" dirty="0"/>
            </a:br>
            <a:r>
              <a:rPr lang="en-GB" noProof="0" dirty="0"/>
              <a:t>(Max. of two sentences)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ED64-F26E-43C4-949D-A404A5F964A4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CHAPTER SLIDE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4461038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9016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4998877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830535" y="2645024"/>
            <a:ext cx="868008" cy="719401"/>
          </a:xfrm>
        </p:spPr>
        <p:txBody>
          <a:bodyPr vert="horz" anchor="b"/>
          <a:lstStyle>
            <a:lvl1pPr marL="0" indent="0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2830535" y="4976896"/>
            <a:ext cx="6537600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33A13E06-FFA4-4B12-8191-34DB1F31095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2830535" y="5100027"/>
            <a:ext cx="6536945" cy="277951"/>
          </a:xfrm>
        </p:spPr>
        <p:txBody>
          <a:bodyPr vert="horz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subtitle here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48865333-92FF-48AC-828D-1F5E88D094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EBA3636-028E-4A9E-A5AD-EB0BEF62A3E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CC19A5C5-DC2F-4011-A606-D126F8134363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0F932331-25F9-4C38-BFD4-F58ECC4235E8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6C781706-2B8E-4223-8CEF-B7DB5A63A0B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66B0FDAF-3707-4867-B047-C986C6D9450D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B75126A7-56FA-4FC6-A461-2C0BC9E5634A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F6235094-735A-46E4-AEFD-AB52F75824DE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A8C2A1F2-5AEE-4A10-994B-8D2ABABF5A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ABA51B76-90D6-4A87-9F9D-94347788D590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Ovaal 106">
              <a:extLst>
                <a:ext uri="{FF2B5EF4-FFF2-40B4-BE49-F238E27FC236}">
                  <a16:creationId xmlns:a16="http://schemas.microsoft.com/office/drawing/2014/main" id="{C130629C-D504-4CCF-BCCB-803D3D5A69A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FAA73068-19DD-4F74-BB50-9327F95D40E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AEFF8C20-260E-425A-BBC0-B637011E3D7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2" name="Rechthoek 231">
                <a:extLst>
                  <a:ext uri="{FF2B5EF4-FFF2-40B4-BE49-F238E27FC236}">
                    <a16:creationId xmlns:a16="http://schemas.microsoft.com/office/drawing/2014/main" id="{8B795F78-B7E1-433E-9E5D-2C33DCC2F51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Ovaal 232">
                <a:extLst>
                  <a:ext uri="{FF2B5EF4-FFF2-40B4-BE49-F238E27FC236}">
                    <a16:creationId xmlns:a16="http://schemas.microsoft.com/office/drawing/2014/main" id="{244166AB-7799-409A-AE5B-CB3DA6553D6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Vrije vorm: vorm 233">
                <a:extLst>
                  <a:ext uri="{FF2B5EF4-FFF2-40B4-BE49-F238E27FC236}">
                    <a16:creationId xmlns:a16="http://schemas.microsoft.com/office/drawing/2014/main" id="{0410A09D-C09A-4C7B-A213-34C190B329B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5" name="Rechthoek: afgeronde hoeken 234">
                <a:extLst>
                  <a:ext uri="{FF2B5EF4-FFF2-40B4-BE49-F238E27FC236}">
                    <a16:creationId xmlns:a16="http://schemas.microsoft.com/office/drawing/2014/main" id="{39418B71-CB6A-4151-BBF4-C4E20FCA51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7F28EC07-1DC9-44EF-B81A-8FD3A809FD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Rechte verbindingslijn 236">
                <a:extLst>
                  <a:ext uri="{FF2B5EF4-FFF2-40B4-BE49-F238E27FC236}">
                    <a16:creationId xmlns:a16="http://schemas.microsoft.com/office/drawing/2014/main" id="{4776058E-E202-4D46-A187-B3820A214F8B}"/>
                  </a:ext>
                </a:extLst>
              </p:cNvPr>
              <p:cNvCxnSpPr>
                <a:cxnSpLocks/>
                <a:stCxn id="23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76EEB929-62EF-47E4-ADCF-0968950C07D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0D46FE68-F069-427C-BE1B-0ECD657DE4D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458051DB-7BA6-4DF2-BD07-93BB4C37A01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9" name="Rechthoek 228">
                <a:extLst>
                  <a:ext uri="{FF2B5EF4-FFF2-40B4-BE49-F238E27FC236}">
                    <a16:creationId xmlns:a16="http://schemas.microsoft.com/office/drawing/2014/main" id="{4EE87B2F-01DB-49D9-9E73-5EBEF755128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0" name="Rechte verbindingslijn 229">
                <a:extLst>
                  <a:ext uri="{FF2B5EF4-FFF2-40B4-BE49-F238E27FC236}">
                    <a16:creationId xmlns:a16="http://schemas.microsoft.com/office/drawing/2014/main" id="{E6469EF6-45ED-4F4B-87C0-5BED84ED7E1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164C7E13-7740-4448-A842-DEFB95FE6A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E1417E5F-9D72-4D35-BAF8-11C122053C4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A5371BAD-7D17-46F3-8275-F4CDF80D3507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4" name="ICOON_info">
              <a:extLst>
                <a:ext uri="{FF2B5EF4-FFF2-40B4-BE49-F238E27FC236}">
                  <a16:creationId xmlns:a16="http://schemas.microsoft.com/office/drawing/2014/main" id="{284BFD16-CBCB-43FD-BF21-449298FBC575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34828574-4FC2-415B-96E4-BDA71A65E7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54B3CE3A-5B14-4363-9E02-513B101D952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C29ED42F-650F-4C99-8B62-71EE0E52F4B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FF05B03D-26F2-4CE6-968D-19905EFC8C9A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7" name="Groep 186">
              <a:extLst>
                <a:ext uri="{FF2B5EF4-FFF2-40B4-BE49-F238E27FC236}">
                  <a16:creationId xmlns:a16="http://schemas.microsoft.com/office/drawing/2014/main" id="{E8A781FF-C54F-4EC8-95B2-C1AD0C7A0EBC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11" name="Groep 210">
                <a:extLst>
                  <a:ext uri="{FF2B5EF4-FFF2-40B4-BE49-F238E27FC236}">
                    <a16:creationId xmlns:a16="http://schemas.microsoft.com/office/drawing/2014/main" id="{9E00D3A1-F814-4C5D-9CE8-38D3D86473A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14" name="Groep 213">
                  <a:extLst>
                    <a:ext uri="{FF2B5EF4-FFF2-40B4-BE49-F238E27FC236}">
                      <a16:creationId xmlns:a16="http://schemas.microsoft.com/office/drawing/2014/main" id="{D74896B8-88BB-4D84-82BD-6DA2C01442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21" name="Groep 220">
                    <a:extLst>
                      <a:ext uri="{FF2B5EF4-FFF2-40B4-BE49-F238E27FC236}">
                        <a16:creationId xmlns:a16="http://schemas.microsoft.com/office/drawing/2014/main" id="{1B21BC38-1BD2-4E78-9932-8BF6ADE9918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24" name="Rechthoek 223">
                      <a:extLst>
                        <a:ext uri="{FF2B5EF4-FFF2-40B4-BE49-F238E27FC236}">
                          <a16:creationId xmlns:a16="http://schemas.microsoft.com/office/drawing/2014/main" id="{16DFC89D-869C-4A24-9BC5-C72BF9B00F6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7C810E30-06B3-4FF8-B6A7-F219DC9814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Ovaal 225">
                      <a:extLst>
                        <a:ext uri="{FF2B5EF4-FFF2-40B4-BE49-F238E27FC236}">
                          <a16:creationId xmlns:a16="http://schemas.microsoft.com/office/drawing/2014/main" id="{5F1848EC-9200-4E8F-890A-FD2B0C12C7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2" name="Afbeelding 221">
                    <a:extLst>
                      <a:ext uri="{FF2B5EF4-FFF2-40B4-BE49-F238E27FC236}">
                        <a16:creationId xmlns:a16="http://schemas.microsoft.com/office/drawing/2014/main" id="{D1F6653A-744F-4976-9044-57AB2211CB9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795F18CE-02E5-40CA-9DD4-CBE37064069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7BA4858E-B96F-4FA2-958E-7377FAFB491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18843EDA-92E0-49A7-B7BB-4DB639243D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F4ACD0EF-CD7D-43CD-9EFB-A6368E7A99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3699022E-0C83-48B5-B3C1-8CAEF72D936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597104FD-A81A-4089-9567-E318F6A89B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F2DA2484-DD4A-42EC-843E-116C0586B60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A9819DF-456A-42FE-9CDA-BAF3745C6C6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3" name="Gelijkbenige driehoek 212">
                <a:extLst>
                  <a:ext uri="{FF2B5EF4-FFF2-40B4-BE49-F238E27FC236}">
                    <a16:creationId xmlns:a16="http://schemas.microsoft.com/office/drawing/2014/main" id="{213E2DB9-A3E2-4177-9023-7375E4A71EC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E45D5A30-9EA1-439C-991F-431F16DB3B57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3B752D66-73DB-41D1-9286-CB1A6757F097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4975A872-6208-4573-8F71-355386810C9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81C724E8-E3D4-4708-9FCA-FEE1F710877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9F7417F8-B1C3-4113-91A1-00D853B2C31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05" name="Rechthoek: afgeronde hoeken 204">
                  <a:extLst>
                    <a:ext uri="{FF2B5EF4-FFF2-40B4-BE49-F238E27FC236}">
                      <a16:creationId xmlns:a16="http://schemas.microsoft.com/office/drawing/2014/main" id="{8DA3D29E-FB77-481E-A57A-EE4877BCF82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148B8CE2-47B0-4C05-BFE6-005847B28AB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CB585071-6727-4D07-988D-494ACEE8311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EE658352-263A-4FEC-8EBB-D6E2AE9535C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B63F84D6-D4AD-4DC5-BB72-0CDE96E19A1B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A3D72A07-6995-4BEF-80CA-9E49A4A20EC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0E662CD3-7285-4DF7-BC7E-1B60DD0D1E8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3164E107-36DF-42ED-8216-46AF52E3495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99" name="Rechthoek: afgeronde hoeken 198">
                    <a:extLst>
                      <a:ext uri="{FF2B5EF4-FFF2-40B4-BE49-F238E27FC236}">
                        <a16:creationId xmlns:a16="http://schemas.microsoft.com/office/drawing/2014/main" id="{E061DB7F-2B22-4AAF-BF7A-BF609444F2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C61A033F-4D85-48D4-862F-5D2D76B07D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24FCBD36-CA2A-4E9D-9626-905CC1A95B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2" name="Rechthoek 201">
                    <a:extLst>
                      <a:ext uri="{FF2B5EF4-FFF2-40B4-BE49-F238E27FC236}">
                        <a16:creationId xmlns:a16="http://schemas.microsoft.com/office/drawing/2014/main" id="{2B7F157B-442F-40C5-B20B-476AF44A68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3" name="Rechthoek 202">
                    <a:extLst>
                      <a:ext uri="{FF2B5EF4-FFF2-40B4-BE49-F238E27FC236}">
                        <a16:creationId xmlns:a16="http://schemas.microsoft.com/office/drawing/2014/main" id="{5771E1F4-E4BC-413F-9A59-33E98F7FDD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496EDFBA-5E53-42F9-81D3-B427A27BB8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98" name="Boog 197">
                  <a:extLst>
                    <a:ext uri="{FF2B5EF4-FFF2-40B4-BE49-F238E27FC236}">
                      <a16:creationId xmlns:a16="http://schemas.microsoft.com/office/drawing/2014/main" id="{C0ACAFC1-067C-4D9F-90A0-F070FF77CC2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94" name="Tekstvak 193">
                <a:extLst>
                  <a:ext uri="{FF2B5EF4-FFF2-40B4-BE49-F238E27FC236}">
                    <a16:creationId xmlns:a16="http://schemas.microsoft.com/office/drawing/2014/main" id="{CAB440C9-3273-4CB3-8A9B-3D5FA365161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95" name="Tekstvak 194">
                <a:extLst>
                  <a:ext uri="{FF2B5EF4-FFF2-40B4-BE49-F238E27FC236}">
                    <a16:creationId xmlns:a16="http://schemas.microsoft.com/office/drawing/2014/main" id="{41887151-A365-45C8-8F33-ABF8005DCF5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96" name="Vrije vorm: vorm 195">
                <a:extLst>
                  <a:ext uri="{FF2B5EF4-FFF2-40B4-BE49-F238E27FC236}">
                    <a16:creationId xmlns:a16="http://schemas.microsoft.com/office/drawing/2014/main" id="{F0D20805-C366-410F-AF4C-E8CD05032F1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0495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/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Afbeelding 169" descr="Afbeelding met voedsel&#10;&#10;Automatisch gegenereerde beschrijving">
            <a:extLst>
              <a:ext uri="{FF2B5EF4-FFF2-40B4-BE49-F238E27FC236}">
                <a16:creationId xmlns:a16="http://schemas.microsoft.com/office/drawing/2014/main" id="{E0C384E4-727E-4C31-B509-0755A305C3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0D75E831-E4F2-4164-94C5-1C09021CCD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2170113"/>
            <a:ext cx="5293600" cy="357981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772" y="1300000"/>
            <a:ext cx="667822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2D7E-DA90-4B37-A1FE-7248E4184C53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INTRODUCTION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DF0608AC-00FD-4DCB-8721-52CD0F8AA9C5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E49BF0D0-6C9B-4697-AC80-9DCFE730AA7F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E6CA176D-E287-45C6-AE05-65A08BC8766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7BA08987-2F8F-4F86-BEBB-4AD1557D8AD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08CC5C0-C40C-48CD-A263-E8CAA7213C00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D8855D9A-7FBD-4B4E-B6D2-E314674A3124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4434C8F-7713-46CF-B5E9-3A564E46B553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EEC56629-7EC9-411D-A682-027B8309F94A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FEE8395-6B4B-4FDB-8ADD-722FFD2790A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FE3BD45-90F3-45FF-9296-DF52F824ABC1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21EB2027-6EEA-44C2-9F15-3345B2073180}"/>
                </a:ext>
              </a:extLst>
            </p:cNvPr>
            <p:cNvSpPr/>
            <p:nvPr userDrawn="1"/>
          </p:nvSpPr>
          <p:spPr>
            <a:xfrm>
              <a:off x="3929772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1994B0AE-9BEE-465D-AB53-9013DCFA5A8C}"/>
                </a:ext>
              </a:extLst>
            </p:cNvPr>
            <p:cNvSpPr/>
            <p:nvPr userDrawn="1"/>
          </p:nvSpPr>
          <p:spPr>
            <a:xfrm>
              <a:off x="0" y="2651986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0" name="Tijdelijke aanduiding voor tekst 20">
            <a:extLst>
              <a:ext uri="{FF2B5EF4-FFF2-40B4-BE49-F238E27FC236}">
                <a16:creationId xmlns:a16="http://schemas.microsoft.com/office/drawing/2014/main" id="{961C5A61-E7BB-4E02-BD08-3AD8406F530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22556" y="561368"/>
            <a:ext cx="2781703" cy="277619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ijdelijke aanduiding voor afbeelding 16">
            <a:extLst>
              <a:ext uri="{FF2B5EF4-FFF2-40B4-BE49-F238E27FC236}">
                <a16:creationId xmlns:a16="http://schemas.microsoft.com/office/drawing/2014/main" id="{E70E7F87-C1D0-4AF3-AF34-384AFC4671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2556" y="561368"/>
            <a:ext cx="2781704" cy="2776191"/>
          </a:xfrm>
          <a:solidFill>
            <a:schemeClr val="bg1">
              <a:lumMod val="95000"/>
            </a:schemeClr>
          </a:solidFill>
        </p:spPr>
        <p:txBody>
          <a:bodyPr lIns="432000" tIns="432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EEC12275-9E9C-4152-A1F9-56976EF7B8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298695" y="2533137"/>
            <a:ext cx="9097279" cy="281386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E1471866-5099-4CE6-ADD0-8C31199D0D6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298700" y="2527300"/>
            <a:ext cx="9101299" cy="2819401"/>
          </a:xfrm>
          <a:solidFill>
            <a:schemeClr val="accent2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vert="horz" lIns="360000" tIns="360000" rIns="360000" bIns="360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8015554" y="3965807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email </a:t>
            </a:r>
            <a:r>
              <a:rPr lang="en-GB" noProof="0" dirty="0" err="1"/>
              <a:t>adress</a:t>
            </a:r>
            <a:r>
              <a:rPr lang="en-GB" noProof="0" dirty="0"/>
              <a:t>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D3FB0BE8-577A-4447-B96F-7D7ED0E77AC4}"/>
              </a:ext>
            </a:extLst>
          </p:cNvPr>
          <p:cNvSpPr>
            <a:spLocks noGrp="1"/>
          </p:cNvSpPr>
          <p:nvPr userDrawn="1">
            <p:ph type="body" orient="vert" idx="16" hasCustomPrompt="1"/>
          </p:nvPr>
        </p:nvSpPr>
        <p:spPr>
          <a:xfrm>
            <a:off x="8015554" y="4334771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phone number here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46EDBD76-D5C6-42F4-B5FB-DA0C7BBA8824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15554" y="4703734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</a:t>
            </a:r>
            <a:r>
              <a:rPr lang="en-GB" noProof="0" dirty="0" err="1"/>
              <a:t>linkedin</a:t>
            </a:r>
            <a:r>
              <a:rPr lang="en-GB" noProof="0" dirty="0"/>
              <a:t> </a:t>
            </a:r>
            <a:r>
              <a:rPr lang="en-GB" noProof="0" dirty="0" err="1"/>
              <a:t>url</a:t>
            </a:r>
            <a:r>
              <a:rPr lang="en-GB" noProof="0" dirty="0"/>
              <a:t> here</a:t>
            </a:r>
          </a:p>
        </p:txBody>
      </p:sp>
      <p:grpSp>
        <p:nvGrpSpPr>
          <p:cNvPr id="171" name="Groep 170">
            <a:extLst>
              <a:ext uri="{FF2B5EF4-FFF2-40B4-BE49-F238E27FC236}">
                <a16:creationId xmlns:a16="http://schemas.microsoft.com/office/drawing/2014/main" id="{4C4588F9-33F9-43F4-9947-FB0E8E5FF78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72" name="Vrije vorm: vorm 171">
              <a:extLst>
                <a:ext uri="{FF2B5EF4-FFF2-40B4-BE49-F238E27FC236}">
                  <a16:creationId xmlns:a16="http://schemas.microsoft.com/office/drawing/2014/main" id="{A8D48F2E-AAA4-4368-ADEE-F952A326245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73" name="Vrije vorm: vorm 172">
              <a:extLst>
                <a:ext uri="{FF2B5EF4-FFF2-40B4-BE49-F238E27FC236}">
                  <a16:creationId xmlns:a16="http://schemas.microsoft.com/office/drawing/2014/main" id="{2C6CC3FF-A75A-4FA7-B930-C11F2BF97D9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44" name="Vrije vorm: vorm 243">
              <a:extLst>
                <a:ext uri="{FF2B5EF4-FFF2-40B4-BE49-F238E27FC236}">
                  <a16:creationId xmlns:a16="http://schemas.microsoft.com/office/drawing/2014/main" id="{71224DC0-C746-42CB-9035-01BE6A8269F9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7" name="Vrije vorm: vorm 316">
              <a:extLst>
                <a:ext uri="{FF2B5EF4-FFF2-40B4-BE49-F238E27FC236}">
                  <a16:creationId xmlns:a16="http://schemas.microsoft.com/office/drawing/2014/main" id="{980BB3F9-5E5A-4376-9088-9A3E1968EB9B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8" name="Vrije vorm: vorm 317">
              <a:extLst>
                <a:ext uri="{FF2B5EF4-FFF2-40B4-BE49-F238E27FC236}">
                  <a16:creationId xmlns:a16="http://schemas.microsoft.com/office/drawing/2014/main" id="{506473F9-3994-4D51-93AC-9A5B0B29F61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9" name="Vrije vorm: vorm 318">
              <a:extLst>
                <a:ext uri="{FF2B5EF4-FFF2-40B4-BE49-F238E27FC236}">
                  <a16:creationId xmlns:a16="http://schemas.microsoft.com/office/drawing/2014/main" id="{6E77FB16-1214-432A-A4B0-67DD293D406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20" name="INSTRUCTION">
            <a:extLst>
              <a:ext uri="{FF2B5EF4-FFF2-40B4-BE49-F238E27FC236}">
                <a16:creationId xmlns:a16="http://schemas.microsoft.com/office/drawing/2014/main" id="{7DB4364D-D8E5-4639-8C41-FC76C3DABC99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321" name="Rechthoek 320">
              <a:extLst>
                <a:ext uri="{FF2B5EF4-FFF2-40B4-BE49-F238E27FC236}">
                  <a16:creationId xmlns:a16="http://schemas.microsoft.com/office/drawing/2014/main" id="{9B21993B-9EFF-452D-BBC5-861688118DB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5F150D93-CDC2-475B-A4BF-CCD96566CB4E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FB3DABF1-4F5A-4358-9A4C-59DB153FB6B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61EE8981-F5A4-4074-BE3D-E3B195C277E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25" name="Groep 324">
              <a:extLst>
                <a:ext uri="{FF2B5EF4-FFF2-40B4-BE49-F238E27FC236}">
                  <a16:creationId xmlns:a16="http://schemas.microsoft.com/office/drawing/2014/main" id="{0E10DAE9-F520-46F8-82DE-66521C8D59E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2988BF58-5180-4217-BFBE-0FDE493E8E3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0" name="Ovaal 379">
                <a:extLst>
                  <a:ext uri="{FF2B5EF4-FFF2-40B4-BE49-F238E27FC236}">
                    <a16:creationId xmlns:a16="http://schemas.microsoft.com/office/drawing/2014/main" id="{AB9AF6C2-7AB1-4449-A934-0341A4FA1EB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1" name="Vrije vorm: vorm 380">
                <a:extLst>
                  <a:ext uri="{FF2B5EF4-FFF2-40B4-BE49-F238E27FC236}">
                    <a16:creationId xmlns:a16="http://schemas.microsoft.com/office/drawing/2014/main" id="{2F6CFDCA-BB41-4D1F-806C-01FCF068181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2" name="Rechthoek: afgeronde hoeken 381">
                <a:extLst>
                  <a:ext uri="{FF2B5EF4-FFF2-40B4-BE49-F238E27FC236}">
                    <a16:creationId xmlns:a16="http://schemas.microsoft.com/office/drawing/2014/main" id="{8051418B-769B-4B33-BF03-5266209559A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AE79C8D-5D37-4902-9B65-5414731EAA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4" name="Rechte verbindingslijn 383">
                <a:extLst>
                  <a:ext uri="{FF2B5EF4-FFF2-40B4-BE49-F238E27FC236}">
                    <a16:creationId xmlns:a16="http://schemas.microsoft.com/office/drawing/2014/main" id="{E8BBC65D-64A0-449B-9CDD-31DA91F9E1C6}"/>
                  </a:ext>
                </a:extLst>
              </p:cNvPr>
              <p:cNvCxnSpPr>
                <a:cxnSpLocks/>
                <a:stCxn id="38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26" name="Ovaal 325">
              <a:extLst>
                <a:ext uri="{FF2B5EF4-FFF2-40B4-BE49-F238E27FC236}">
                  <a16:creationId xmlns:a16="http://schemas.microsoft.com/office/drawing/2014/main" id="{0BDE78AC-6CC2-41F0-B99B-C2BFE4FDCFE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FB6833C8-CA88-4102-9B51-90153B119FA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C7A1FD8E-0172-4E00-82CF-1137DF09A56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2036384E-8C78-4FE6-9F7D-DED4248B3F1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77" name="Rechte verbindingslijn 376">
                <a:extLst>
                  <a:ext uri="{FF2B5EF4-FFF2-40B4-BE49-F238E27FC236}">
                    <a16:creationId xmlns:a16="http://schemas.microsoft.com/office/drawing/2014/main" id="{09962004-038E-48AD-B5D1-99D81C86D1C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78" name="Gelijkbenige driehoek 377">
                <a:extLst>
                  <a:ext uri="{FF2B5EF4-FFF2-40B4-BE49-F238E27FC236}">
                    <a16:creationId xmlns:a16="http://schemas.microsoft.com/office/drawing/2014/main" id="{332B5491-5FC6-4386-87B3-E25F77E9F5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C6846876-AC1A-4FEF-A075-4F6DB8A0EAA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0234BDAE-1C65-4344-BE52-28545DD9913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1" name="ICOON_info">
              <a:extLst>
                <a:ext uri="{FF2B5EF4-FFF2-40B4-BE49-F238E27FC236}">
                  <a16:creationId xmlns:a16="http://schemas.microsoft.com/office/drawing/2014/main" id="{1791179E-7DC6-496C-AB89-FB1CFF04FB68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374" name="Ovaal 373">
                <a:extLst>
                  <a:ext uri="{FF2B5EF4-FFF2-40B4-BE49-F238E27FC236}">
                    <a16:creationId xmlns:a16="http://schemas.microsoft.com/office/drawing/2014/main" id="{7275F199-3625-4B3F-A658-1BF5BDF39A0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5" name="Graphic 163" descr="Informatie">
                <a:extLst>
                  <a:ext uri="{FF2B5EF4-FFF2-40B4-BE49-F238E27FC236}">
                    <a16:creationId xmlns:a16="http://schemas.microsoft.com/office/drawing/2014/main" id="{E678C3CB-2799-4F49-A84D-875E80D64DB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2" name="Ovaal 331">
              <a:extLst>
                <a:ext uri="{FF2B5EF4-FFF2-40B4-BE49-F238E27FC236}">
                  <a16:creationId xmlns:a16="http://schemas.microsoft.com/office/drawing/2014/main" id="{2C8C2D8C-40ED-4A54-ABA0-05E23FFFBE9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33" name="Rechthoek 332">
              <a:extLst>
                <a:ext uri="{FF2B5EF4-FFF2-40B4-BE49-F238E27FC236}">
                  <a16:creationId xmlns:a16="http://schemas.microsoft.com/office/drawing/2014/main" id="{2EFFCE6A-2DB6-462C-8304-6A45FC86A47F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4" name="Groep 333">
              <a:extLst>
                <a:ext uri="{FF2B5EF4-FFF2-40B4-BE49-F238E27FC236}">
                  <a16:creationId xmlns:a16="http://schemas.microsoft.com/office/drawing/2014/main" id="{6BCBB702-FCDF-4E46-ADCF-55B5952BEF0D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58" name="Groep 357">
                <a:extLst>
                  <a:ext uri="{FF2B5EF4-FFF2-40B4-BE49-F238E27FC236}">
                    <a16:creationId xmlns:a16="http://schemas.microsoft.com/office/drawing/2014/main" id="{807AABB7-B789-479B-9980-0A322B112ED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F35F302A-6F6A-4C11-ADA7-5458BD6DD85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68" name="Groep 367">
                    <a:extLst>
                      <a:ext uri="{FF2B5EF4-FFF2-40B4-BE49-F238E27FC236}">
                        <a16:creationId xmlns:a16="http://schemas.microsoft.com/office/drawing/2014/main" id="{1BA81C64-0424-4598-846D-CE2A74644C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71" name="Rechthoek 370">
                      <a:extLst>
                        <a:ext uri="{FF2B5EF4-FFF2-40B4-BE49-F238E27FC236}">
                          <a16:creationId xmlns:a16="http://schemas.microsoft.com/office/drawing/2014/main" id="{FB8FE23A-62A8-4DEE-A658-1C82652F5A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2" name="Rechthoek 371">
                      <a:extLst>
                        <a:ext uri="{FF2B5EF4-FFF2-40B4-BE49-F238E27FC236}">
                          <a16:creationId xmlns:a16="http://schemas.microsoft.com/office/drawing/2014/main" id="{F5B4B774-DC31-4141-BEAA-6291DD8070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36547C40-AAEE-471D-A850-9DA62961E1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9" name="Afbeelding 368">
                    <a:extLst>
                      <a:ext uri="{FF2B5EF4-FFF2-40B4-BE49-F238E27FC236}">
                        <a16:creationId xmlns:a16="http://schemas.microsoft.com/office/drawing/2014/main" id="{8E6E159B-B584-43A4-BBD7-1D6AC210015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70" name="Afbeelding 369">
                    <a:extLst>
                      <a:ext uri="{FF2B5EF4-FFF2-40B4-BE49-F238E27FC236}">
                        <a16:creationId xmlns:a16="http://schemas.microsoft.com/office/drawing/2014/main" id="{12CC2C10-F13E-44C9-AA8B-16CF91D1548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2" name="Groep 361">
                  <a:extLst>
                    <a:ext uri="{FF2B5EF4-FFF2-40B4-BE49-F238E27FC236}">
                      <a16:creationId xmlns:a16="http://schemas.microsoft.com/office/drawing/2014/main" id="{29BFA805-A6DA-4758-A259-CBB98E72C5E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6" name="Rechthoek 365">
                    <a:extLst>
                      <a:ext uri="{FF2B5EF4-FFF2-40B4-BE49-F238E27FC236}">
                        <a16:creationId xmlns:a16="http://schemas.microsoft.com/office/drawing/2014/main" id="{F158FE8E-36CA-4BAA-ABA8-8232C009F4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7" name="Rechthoek 366">
                    <a:extLst>
                      <a:ext uri="{FF2B5EF4-FFF2-40B4-BE49-F238E27FC236}">
                        <a16:creationId xmlns:a16="http://schemas.microsoft.com/office/drawing/2014/main" id="{F512B46D-EBFC-4E06-8A11-6F5FCB6B06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63" name="Groep 362">
                  <a:extLst>
                    <a:ext uri="{FF2B5EF4-FFF2-40B4-BE49-F238E27FC236}">
                      <a16:creationId xmlns:a16="http://schemas.microsoft.com/office/drawing/2014/main" id="{CF33BE08-11C7-4F2C-9197-2F5344FFB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4" name="Rechthoek 363">
                    <a:extLst>
                      <a:ext uri="{FF2B5EF4-FFF2-40B4-BE49-F238E27FC236}">
                        <a16:creationId xmlns:a16="http://schemas.microsoft.com/office/drawing/2014/main" id="{4E24D9AE-3423-4AFF-9BA3-3CC99D6001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Rechthoek 364">
                    <a:extLst>
                      <a:ext uri="{FF2B5EF4-FFF2-40B4-BE49-F238E27FC236}">
                        <a16:creationId xmlns:a16="http://schemas.microsoft.com/office/drawing/2014/main" id="{F231CC64-CE4A-4674-AE38-33762BC60A3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2AFF3680-C55E-4CC3-B394-D87BE4AD16B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0" name="Gelijkbenige driehoek 359">
                <a:extLst>
                  <a:ext uri="{FF2B5EF4-FFF2-40B4-BE49-F238E27FC236}">
                    <a16:creationId xmlns:a16="http://schemas.microsoft.com/office/drawing/2014/main" id="{23CBF2D0-D981-4301-BC67-A1252717AAB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5" name="Rechthoek 334">
              <a:extLst>
                <a:ext uri="{FF2B5EF4-FFF2-40B4-BE49-F238E27FC236}">
                  <a16:creationId xmlns:a16="http://schemas.microsoft.com/office/drawing/2014/main" id="{3CF289D1-DDEF-4F63-BDD3-C4E1333D1393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6" name="Groep 335">
              <a:extLst>
                <a:ext uri="{FF2B5EF4-FFF2-40B4-BE49-F238E27FC236}">
                  <a16:creationId xmlns:a16="http://schemas.microsoft.com/office/drawing/2014/main" id="{1C20B2BD-10E1-4F5D-938E-8E9832523E3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7" name="Rechthoek 336">
                <a:extLst>
                  <a:ext uri="{FF2B5EF4-FFF2-40B4-BE49-F238E27FC236}">
                    <a16:creationId xmlns:a16="http://schemas.microsoft.com/office/drawing/2014/main" id="{492C18ED-F0DC-4542-A66F-6817173BB97D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8BAF5D93-AD4B-4427-8C57-1E1B388B282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A8B30F33-E2A1-4AAD-96F7-9E7214169F5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52" name="Rechthoek: afgeronde hoeken 351">
                  <a:extLst>
                    <a:ext uri="{FF2B5EF4-FFF2-40B4-BE49-F238E27FC236}">
                      <a16:creationId xmlns:a16="http://schemas.microsoft.com/office/drawing/2014/main" id="{159723EB-5F73-4E4A-8CA9-73CFAF10382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E9DD4E41-42B2-4020-8E43-E03A4BAC80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Rechthoek 353">
                  <a:extLst>
                    <a:ext uri="{FF2B5EF4-FFF2-40B4-BE49-F238E27FC236}">
                      <a16:creationId xmlns:a16="http://schemas.microsoft.com/office/drawing/2014/main" id="{CF657B73-348C-4B32-8985-0521C12FE59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354">
                  <a:extLst>
                    <a:ext uri="{FF2B5EF4-FFF2-40B4-BE49-F238E27FC236}">
                      <a16:creationId xmlns:a16="http://schemas.microsoft.com/office/drawing/2014/main" id="{F7EB6ACC-C0F6-4C51-9EB0-ACF878482C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17E01836-84A4-42AA-BD75-D1563CD4C5D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356">
                  <a:extLst>
                    <a:ext uri="{FF2B5EF4-FFF2-40B4-BE49-F238E27FC236}">
                      <a16:creationId xmlns:a16="http://schemas.microsoft.com/office/drawing/2014/main" id="{A2FC13AD-9787-4671-8AA8-11F4EB670BD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40" name="Groep 339">
                <a:extLst>
                  <a:ext uri="{FF2B5EF4-FFF2-40B4-BE49-F238E27FC236}">
                    <a16:creationId xmlns:a16="http://schemas.microsoft.com/office/drawing/2014/main" id="{E623EEC9-CEE3-46C8-8B78-6024B8941F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2A8D336F-1526-49C7-A78D-A0EEA1E3004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46" name="Rechthoek: afgeronde hoeken 345">
                    <a:extLst>
                      <a:ext uri="{FF2B5EF4-FFF2-40B4-BE49-F238E27FC236}">
                        <a16:creationId xmlns:a16="http://schemas.microsoft.com/office/drawing/2014/main" id="{BC9A5D7C-6CD2-427B-BC3F-C34FFF5B49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7" name="Rechthoek 346">
                    <a:extLst>
                      <a:ext uri="{FF2B5EF4-FFF2-40B4-BE49-F238E27FC236}">
                        <a16:creationId xmlns:a16="http://schemas.microsoft.com/office/drawing/2014/main" id="{D9ED8DBE-03EC-4C0A-A6EF-17D3D71BBC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8" name="Rechthoek 347">
                    <a:extLst>
                      <a:ext uri="{FF2B5EF4-FFF2-40B4-BE49-F238E27FC236}">
                        <a16:creationId xmlns:a16="http://schemas.microsoft.com/office/drawing/2014/main" id="{13CE81A8-007C-4A22-B776-FF82761A5A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9" name="Rechthoek 348">
                    <a:extLst>
                      <a:ext uri="{FF2B5EF4-FFF2-40B4-BE49-F238E27FC236}">
                        <a16:creationId xmlns:a16="http://schemas.microsoft.com/office/drawing/2014/main" id="{96B0938E-CBA7-45DA-B6B9-E1587B623F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0" name="Rechthoek 349">
                    <a:extLst>
                      <a:ext uri="{FF2B5EF4-FFF2-40B4-BE49-F238E27FC236}">
                        <a16:creationId xmlns:a16="http://schemas.microsoft.com/office/drawing/2014/main" id="{04F3BC48-8690-4D93-84A8-C7DF6309C3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1" name="Rechthoek 350">
                    <a:extLst>
                      <a:ext uri="{FF2B5EF4-FFF2-40B4-BE49-F238E27FC236}">
                        <a16:creationId xmlns:a16="http://schemas.microsoft.com/office/drawing/2014/main" id="{D866D627-C2AA-4ECD-BF5A-8A1712AE9E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45" name="Boog 344">
                  <a:extLst>
                    <a:ext uri="{FF2B5EF4-FFF2-40B4-BE49-F238E27FC236}">
                      <a16:creationId xmlns:a16="http://schemas.microsoft.com/office/drawing/2014/main" id="{F0864E24-76E0-4A81-A93E-63C26896309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41" name="Tekstvak 340">
                <a:extLst>
                  <a:ext uri="{FF2B5EF4-FFF2-40B4-BE49-F238E27FC236}">
                    <a16:creationId xmlns:a16="http://schemas.microsoft.com/office/drawing/2014/main" id="{E9BCBB11-E5AF-4273-9E87-72D711F97BC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42" name="Tekstvak 341">
                <a:extLst>
                  <a:ext uri="{FF2B5EF4-FFF2-40B4-BE49-F238E27FC236}">
                    <a16:creationId xmlns:a16="http://schemas.microsoft.com/office/drawing/2014/main" id="{4089FBB9-761D-4059-99D3-2CB4237C426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3" name="Vrije vorm: vorm 342">
                <a:extLst>
                  <a:ext uri="{FF2B5EF4-FFF2-40B4-BE49-F238E27FC236}">
                    <a16:creationId xmlns:a16="http://schemas.microsoft.com/office/drawing/2014/main" id="{F51ECC01-A595-4067-A1BC-326A1429A05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7BBDD074-372C-452F-AD0F-8531DB63FFFB}"/>
              </a:ext>
            </a:extLst>
          </p:cNvPr>
          <p:cNvGrpSpPr/>
          <p:nvPr userDrawn="1"/>
        </p:nvGrpSpPr>
        <p:grpSpPr>
          <a:xfrm>
            <a:off x="12380528" y="0"/>
            <a:ext cx="3693386" cy="5359349"/>
            <a:chOff x="12380528" y="0"/>
            <a:chExt cx="3693386" cy="5359349"/>
          </a:xfrm>
        </p:grpSpPr>
        <p:sp>
          <p:nvSpPr>
            <p:cNvPr id="386" name="Rechthoek 385">
              <a:extLst>
                <a:ext uri="{FF2B5EF4-FFF2-40B4-BE49-F238E27FC236}">
                  <a16:creationId xmlns:a16="http://schemas.microsoft.com/office/drawing/2014/main" id="{0A7EB0B2-6814-43FA-937B-97B37CC1AADF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87" name="Ovaal 386">
              <a:extLst>
                <a:ext uri="{FF2B5EF4-FFF2-40B4-BE49-F238E27FC236}">
                  <a16:creationId xmlns:a16="http://schemas.microsoft.com/office/drawing/2014/main" id="{B7405D5A-84A4-48CE-969A-05387409977D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8" name="Rechthoek 387">
              <a:extLst>
                <a:ext uri="{FF2B5EF4-FFF2-40B4-BE49-F238E27FC236}">
                  <a16:creationId xmlns:a16="http://schemas.microsoft.com/office/drawing/2014/main" id="{71863497-E736-4D42-95A2-AD526633B9D0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89" name="Ovaal 388">
              <a:extLst>
                <a:ext uri="{FF2B5EF4-FFF2-40B4-BE49-F238E27FC236}">
                  <a16:creationId xmlns:a16="http://schemas.microsoft.com/office/drawing/2014/main" id="{B836D8A6-879F-40E4-A315-40D9048290F4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90" name="Rechthoek 389">
              <a:extLst>
                <a:ext uri="{FF2B5EF4-FFF2-40B4-BE49-F238E27FC236}">
                  <a16:creationId xmlns:a16="http://schemas.microsoft.com/office/drawing/2014/main" id="{DD56B892-C96F-46F3-93AE-B316DD3ED522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91" name="Rechthoek 390">
              <a:extLst>
                <a:ext uri="{FF2B5EF4-FFF2-40B4-BE49-F238E27FC236}">
                  <a16:creationId xmlns:a16="http://schemas.microsoft.com/office/drawing/2014/main" id="{0016F620-FE98-4C89-A197-5185BB8FFF04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92" name="Ovaal 391">
              <a:extLst>
                <a:ext uri="{FF2B5EF4-FFF2-40B4-BE49-F238E27FC236}">
                  <a16:creationId xmlns:a16="http://schemas.microsoft.com/office/drawing/2014/main" id="{126D94C4-82F1-4F7F-82BE-0599AF5A277D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93" name="Rechthoek 392">
              <a:extLst>
                <a:ext uri="{FF2B5EF4-FFF2-40B4-BE49-F238E27FC236}">
                  <a16:creationId xmlns:a16="http://schemas.microsoft.com/office/drawing/2014/main" id="{B4000FF9-74F9-46C5-BAB8-BBD1C68B4F64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94" name="Ovaal 393">
              <a:extLst>
                <a:ext uri="{FF2B5EF4-FFF2-40B4-BE49-F238E27FC236}">
                  <a16:creationId xmlns:a16="http://schemas.microsoft.com/office/drawing/2014/main" id="{21402298-E56D-42E2-89FE-740353BA1B5E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5" name="Rechthoek 394">
              <a:extLst>
                <a:ext uri="{FF2B5EF4-FFF2-40B4-BE49-F238E27FC236}">
                  <a16:creationId xmlns:a16="http://schemas.microsoft.com/office/drawing/2014/main" id="{6A37799F-9813-48E4-89C9-171D5894CEEA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396" name="Ovaal 395">
              <a:extLst>
                <a:ext uri="{FF2B5EF4-FFF2-40B4-BE49-F238E27FC236}">
                  <a16:creationId xmlns:a16="http://schemas.microsoft.com/office/drawing/2014/main" id="{CF79C1DB-F801-4D90-8DD2-93F52ABA9876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97" name="Rechthoek 396">
              <a:extLst>
                <a:ext uri="{FF2B5EF4-FFF2-40B4-BE49-F238E27FC236}">
                  <a16:creationId xmlns:a16="http://schemas.microsoft.com/office/drawing/2014/main" id="{2A636588-0C2F-424F-9BFA-390596FA68A7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Heading </a:t>
              </a:r>
            </a:p>
          </p:txBody>
        </p:sp>
        <p:sp>
          <p:nvSpPr>
            <p:cNvPr id="398" name="Ovaal 397">
              <a:extLst>
                <a:ext uri="{FF2B5EF4-FFF2-40B4-BE49-F238E27FC236}">
                  <a16:creationId xmlns:a16="http://schemas.microsoft.com/office/drawing/2014/main" id="{1EC64E5B-825C-4404-A35C-1122579E11B4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99" name="Rechthoek 398">
              <a:extLst>
                <a:ext uri="{FF2B5EF4-FFF2-40B4-BE49-F238E27FC236}">
                  <a16:creationId xmlns:a16="http://schemas.microsoft.com/office/drawing/2014/main" id="{793DC360-6EE9-42AC-B51D-0B102DA4D69E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400" name="Ovaal 399">
              <a:extLst>
                <a:ext uri="{FF2B5EF4-FFF2-40B4-BE49-F238E27FC236}">
                  <a16:creationId xmlns:a16="http://schemas.microsoft.com/office/drawing/2014/main" id="{B4CD69CF-3D11-42CD-B730-796529EB9523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01" name="Rechthoek 400">
              <a:extLst>
                <a:ext uri="{FF2B5EF4-FFF2-40B4-BE49-F238E27FC236}">
                  <a16:creationId xmlns:a16="http://schemas.microsoft.com/office/drawing/2014/main" id="{F1B99CA3-C798-404C-AD5E-A082B02BC5C2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402" name="Ovaal 401">
              <a:extLst>
                <a:ext uri="{FF2B5EF4-FFF2-40B4-BE49-F238E27FC236}">
                  <a16:creationId xmlns:a16="http://schemas.microsoft.com/office/drawing/2014/main" id="{EAFF6A85-58A0-4F51-8DAB-D2037804D239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03" name="Rechthoek 402">
              <a:extLst>
                <a:ext uri="{FF2B5EF4-FFF2-40B4-BE49-F238E27FC236}">
                  <a16:creationId xmlns:a16="http://schemas.microsoft.com/office/drawing/2014/main" id="{26940DD5-F61B-45CA-935A-11DE8564C456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404" name="Ovaal 403">
              <a:extLst>
                <a:ext uri="{FF2B5EF4-FFF2-40B4-BE49-F238E27FC236}">
                  <a16:creationId xmlns:a16="http://schemas.microsoft.com/office/drawing/2014/main" id="{6C022F94-A3FE-4361-A16C-0BA0C8D10E35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05" name="Rechthoek 404">
              <a:extLst>
                <a:ext uri="{FF2B5EF4-FFF2-40B4-BE49-F238E27FC236}">
                  <a16:creationId xmlns:a16="http://schemas.microsoft.com/office/drawing/2014/main" id="{1BA0AA2B-CA82-434E-B0DC-F24416CE467F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Heading </a:t>
              </a:r>
            </a:p>
          </p:txBody>
        </p:sp>
        <p:sp>
          <p:nvSpPr>
            <p:cNvPr id="406" name="Rechthoek 405">
              <a:extLst>
                <a:ext uri="{FF2B5EF4-FFF2-40B4-BE49-F238E27FC236}">
                  <a16:creationId xmlns:a16="http://schemas.microsoft.com/office/drawing/2014/main" id="{9EF68175-D051-440D-A830-92F82611E226}"/>
                </a:ext>
              </a:extLst>
            </p:cNvPr>
            <p:cNvSpPr/>
            <p:nvPr userDrawn="1"/>
          </p:nvSpPr>
          <p:spPr>
            <a:xfrm>
              <a:off x="12380528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407" name="ICOON_info">
              <a:extLst>
                <a:ext uri="{FF2B5EF4-FFF2-40B4-BE49-F238E27FC236}">
                  <a16:creationId xmlns:a16="http://schemas.microsoft.com/office/drawing/2014/main" id="{249DF09E-7D1F-4AB2-B3EC-82430A1DDC77}"/>
                </a:ext>
              </a:extLst>
            </p:cNvPr>
            <p:cNvGrpSpPr/>
            <p:nvPr userDrawn="1"/>
          </p:nvGrpSpPr>
          <p:grpSpPr>
            <a:xfrm>
              <a:off x="15790229" y="4400186"/>
              <a:ext cx="283685" cy="283685"/>
              <a:chOff x="-510741" y="5913713"/>
              <a:chExt cx="267555" cy="267555"/>
            </a:xfrm>
          </p:grpSpPr>
          <p:sp>
            <p:nvSpPr>
              <p:cNvPr id="449" name="Ovaal 448">
                <a:extLst>
                  <a:ext uri="{FF2B5EF4-FFF2-40B4-BE49-F238E27FC236}">
                    <a16:creationId xmlns:a16="http://schemas.microsoft.com/office/drawing/2014/main" id="{398BEF44-2F3F-48EB-8D27-784EDCDBF39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0" name="Graphic 163" descr="Informatie">
                <a:extLst>
                  <a:ext uri="{FF2B5EF4-FFF2-40B4-BE49-F238E27FC236}">
                    <a16:creationId xmlns:a16="http://schemas.microsoft.com/office/drawing/2014/main" id="{C4A46C58-12BB-45B4-B823-13D45FBCB9F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8" name="VOORBEELD">
              <a:extLst>
                <a:ext uri="{FF2B5EF4-FFF2-40B4-BE49-F238E27FC236}">
                  <a16:creationId xmlns:a16="http://schemas.microsoft.com/office/drawing/2014/main" id="{7B5DF72D-DEE4-4F20-B669-DFFFFFB51103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409" name="Rechthoek 408">
                <a:extLst>
                  <a:ext uri="{FF2B5EF4-FFF2-40B4-BE49-F238E27FC236}">
                    <a16:creationId xmlns:a16="http://schemas.microsoft.com/office/drawing/2014/main" id="{D86CAEEE-E402-4E2F-9438-92D7C70E58A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0" name="Rechthoek 409">
                <a:extLst>
                  <a:ext uri="{FF2B5EF4-FFF2-40B4-BE49-F238E27FC236}">
                    <a16:creationId xmlns:a16="http://schemas.microsoft.com/office/drawing/2014/main" id="{914E18D4-D072-44F2-AA75-3FE7FEFD313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1" name="Groep 410">
                <a:extLst>
                  <a:ext uri="{FF2B5EF4-FFF2-40B4-BE49-F238E27FC236}">
                    <a16:creationId xmlns:a16="http://schemas.microsoft.com/office/drawing/2014/main" id="{5A1DB3B9-F966-4A53-BDBB-6FA6875132F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42" name="Groep 441">
                  <a:extLst>
                    <a:ext uri="{FF2B5EF4-FFF2-40B4-BE49-F238E27FC236}">
                      <a16:creationId xmlns:a16="http://schemas.microsoft.com/office/drawing/2014/main" id="{FDA24F6C-E1BE-4A6D-81DC-0F1AA73181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44" name="Rechte verbindingslijn 443">
                    <a:extLst>
                      <a:ext uri="{FF2B5EF4-FFF2-40B4-BE49-F238E27FC236}">
                        <a16:creationId xmlns:a16="http://schemas.microsoft.com/office/drawing/2014/main" id="{36CB47C8-5E8E-49A6-956F-645EE222EA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5" name="Rechte verbindingslijn 444">
                    <a:extLst>
                      <a:ext uri="{FF2B5EF4-FFF2-40B4-BE49-F238E27FC236}">
                        <a16:creationId xmlns:a16="http://schemas.microsoft.com/office/drawing/2014/main" id="{BC7B23A3-ECCA-413B-85F2-D1B1A7B479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6" name="Rechte verbindingslijn 445">
                    <a:extLst>
                      <a:ext uri="{FF2B5EF4-FFF2-40B4-BE49-F238E27FC236}">
                        <a16:creationId xmlns:a16="http://schemas.microsoft.com/office/drawing/2014/main" id="{AF33BDE7-99A7-4D22-920A-A9F2FC48DC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7" name="Rechte verbindingslijn 446">
                    <a:extLst>
                      <a:ext uri="{FF2B5EF4-FFF2-40B4-BE49-F238E27FC236}">
                        <a16:creationId xmlns:a16="http://schemas.microsoft.com/office/drawing/2014/main" id="{9A5502D9-18C2-43F3-8A51-E649373148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8" name="Rechte verbindingslijn 447">
                    <a:extLst>
                      <a:ext uri="{FF2B5EF4-FFF2-40B4-BE49-F238E27FC236}">
                        <a16:creationId xmlns:a16="http://schemas.microsoft.com/office/drawing/2014/main" id="{86850FAE-EE78-4270-A397-4BCEC3B837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43" name="Pijl: rechts 442">
                  <a:extLst>
                    <a:ext uri="{FF2B5EF4-FFF2-40B4-BE49-F238E27FC236}">
                      <a16:creationId xmlns:a16="http://schemas.microsoft.com/office/drawing/2014/main" id="{14A73F19-D09A-492C-A40C-354B2F0857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12" name="Groep 411">
                <a:extLst>
                  <a:ext uri="{FF2B5EF4-FFF2-40B4-BE49-F238E27FC236}">
                    <a16:creationId xmlns:a16="http://schemas.microsoft.com/office/drawing/2014/main" id="{6FA5B09D-A5A1-4AFB-8F75-1AA74879E07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35" name="Groep 434">
                  <a:extLst>
                    <a:ext uri="{FF2B5EF4-FFF2-40B4-BE49-F238E27FC236}">
                      <a16:creationId xmlns:a16="http://schemas.microsoft.com/office/drawing/2014/main" id="{5CA5AE16-543C-494E-A33D-C350C05F69B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7" name="Rechte verbindingslijn 436">
                    <a:extLst>
                      <a:ext uri="{FF2B5EF4-FFF2-40B4-BE49-F238E27FC236}">
                        <a16:creationId xmlns:a16="http://schemas.microsoft.com/office/drawing/2014/main" id="{14579FCF-7F69-419C-AE77-BB045F1E60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8" name="Rechte verbindingslijn 437">
                    <a:extLst>
                      <a:ext uri="{FF2B5EF4-FFF2-40B4-BE49-F238E27FC236}">
                        <a16:creationId xmlns:a16="http://schemas.microsoft.com/office/drawing/2014/main" id="{A706CBE5-C1F7-4FFE-AC7F-BA5213C1C7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9" name="Rechte verbindingslijn 438">
                    <a:extLst>
                      <a:ext uri="{FF2B5EF4-FFF2-40B4-BE49-F238E27FC236}">
                        <a16:creationId xmlns:a16="http://schemas.microsoft.com/office/drawing/2014/main" id="{5E7D4764-AF1D-4D3F-B634-E247679176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0" name="Rechte verbindingslijn 439">
                    <a:extLst>
                      <a:ext uri="{FF2B5EF4-FFF2-40B4-BE49-F238E27FC236}">
                        <a16:creationId xmlns:a16="http://schemas.microsoft.com/office/drawing/2014/main" id="{04A33FB8-4787-4FEA-AA48-D0DE08A41C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1" name="Rechte verbindingslijn 440">
                    <a:extLst>
                      <a:ext uri="{FF2B5EF4-FFF2-40B4-BE49-F238E27FC236}">
                        <a16:creationId xmlns:a16="http://schemas.microsoft.com/office/drawing/2014/main" id="{BD5C8B4D-BDAD-41A7-BF20-F93BCBF5FC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6" name="Pijl: rechts 435">
                  <a:extLst>
                    <a:ext uri="{FF2B5EF4-FFF2-40B4-BE49-F238E27FC236}">
                      <a16:creationId xmlns:a16="http://schemas.microsoft.com/office/drawing/2014/main" id="{70CCE715-D8AD-4782-A7C6-F2095CA206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13" name="Rechte verbindingslijn 412">
                <a:extLst>
                  <a:ext uri="{FF2B5EF4-FFF2-40B4-BE49-F238E27FC236}">
                    <a16:creationId xmlns:a16="http://schemas.microsoft.com/office/drawing/2014/main" id="{BE8B6EBF-2E25-40EB-B65A-807657E361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4" name="Rechte verbindingslijn 413">
                <a:extLst>
                  <a:ext uri="{FF2B5EF4-FFF2-40B4-BE49-F238E27FC236}">
                    <a16:creationId xmlns:a16="http://schemas.microsoft.com/office/drawing/2014/main" id="{DA598187-F755-4141-9A6E-0ED72DFFF3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72696FFB-F06F-42CE-86D3-46324435B2C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16" name="Rechthoek 415">
                <a:extLst>
                  <a:ext uri="{FF2B5EF4-FFF2-40B4-BE49-F238E27FC236}">
                    <a16:creationId xmlns:a16="http://schemas.microsoft.com/office/drawing/2014/main" id="{67D91FF4-DB21-438A-B50B-E95096BC201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17" name="Groep 416">
                <a:extLst>
                  <a:ext uri="{FF2B5EF4-FFF2-40B4-BE49-F238E27FC236}">
                    <a16:creationId xmlns:a16="http://schemas.microsoft.com/office/drawing/2014/main" id="{B871C990-D221-4A8F-88A5-13DAF23D75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27" name="Rechthoek 426">
                  <a:extLst>
                    <a:ext uri="{FF2B5EF4-FFF2-40B4-BE49-F238E27FC236}">
                      <a16:creationId xmlns:a16="http://schemas.microsoft.com/office/drawing/2014/main" id="{5C387225-AEAF-4E70-B942-2479304E1D9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8" name="Groep 427">
                  <a:extLst>
                    <a:ext uri="{FF2B5EF4-FFF2-40B4-BE49-F238E27FC236}">
                      <a16:creationId xmlns:a16="http://schemas.microsoft.com/office/drawing/2014/main" id="{988049A7-4523-4D4E-B9D7-8BF6663CA3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30" name="Rechte verbindingslijn 429">
                    <a:extLst>
                      <a:ext uri="{FF2B5EF4-FFF2-40B4-BE49-F238E27FC236}">
                        <a16:creationId xmlns:a16="http://schemas.microsoft.com/office/drawing/2014/main" id="{BD3646B2-BD32-4BFE-8AAE-0704AD5E2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1" name="Rechte verbindingslijn 430">
                    <a:extLst>
                      <a:ext uri="{FF2B5EF4-FFF2-40B4-BE49-F238E27FC236}">
                        <a16:creationId xmlns:a16="http://schemas.microsoft.com/office/drawing/2014/main" id="{4CC5520A-646D-47B6-B759-136A3279CE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2" name="Rechte verbindingslijn 431">
                    <a:extLst>
                      <a:ext uri="{FF2B5EF4-FFF2-40B4-BE49-F238E27FC236}">
                        <a16:creationId xmlns:a16="http://schemas.microsoft.com/office/drawing/2014/main" id="{86B0001D-3BDA-4BBF-97E1-5AC417B9CD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3" name="Rechte verbindingslijn 432">
                    <a:extLst>
                      <a:ext uri="{FF2B5EF4-FFF2-40B4-BE49-F238E27FC236}">
                        <a16:creationId xmlns:a16="http://schemas.microsoft.com/office/drawing/2014/main" id="{24CBE87F-39B7-4197-9C68-76EB1CF4BE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4" name="Rechte verbindingslijn 433">
                    <a:extLst>
                      <a:ext uri="{FF2B5EF4-FFF2-40B4-BE49-F238E27FC236}">
                        <a16:creationId xmlns:a16="http://schemas.microsoft.com/office/drawing/2014/main" id="{D67B137C-6EC7-44B9-B6E7-5959800A6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9" name="Pijl: rechts 428">
                  <a:extLst>
                    <a:ext uri="{FF2B5EF4-FFF2-40B4-BE49-F238E27FC236}">
                      <a16:creationId xmlns:a16="http://schemas.microsoft.com/office/drawing/2014/main" id="{828E4318-A247-42D2-8920-FB1A4E8683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18" name="Groep 417">
                <a:extLst>
                  <a:ext uri="{FF2B5EF4-FFF2-40B4-BE49-F238E27FC236}">
                    <a16:creationId xmlns:a16="http://schemas.microsoft.com/office/drawing/2014/main" id="{71294FD7-2D3A-4669-907D-903D0A1F4A2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19" name="Rechthoek 418">
                  <a:extLst>
                    <a:ext uri="{FF2B5EF4-FFF2-40B4-BE49-F238E27FC236}">
                      <a16:creationId xmlns:a16="http://schemas.microsoft.com/office/drawing/2014/main" id="{BCE81194-E053-44D0-ABED-2656AF9AFCA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0" name="Groep 419">
                  <a:extLst>
                    <a:ext uri="{FF2B5EF4-FFF2-40B4-BE49-F238E27FC236}">
                      <a16:creationId xmlns:a16="http://schemas.microsoft.com/office/drawing/2014/main" id="{AF214686-64D9-46F7-9A16-09B9EE4E838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262392FE-B26F-48B7-BE9A-B06412BA0E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A5D03DDA-852A-4026-8DF8-4623F999BC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370D5DE0-4A12-4C4C-9793-1BCCE3A18E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70777368-D88A-4F59-BC3B-728CA784E4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6" name="Rechte verbindingslijn 425">
                    <a:extLst>
                      <a:ext uri="{FF2B5EF4-FFF2-40B4-BE49-F238E27FC236}">
                        <a16:creationId xmlns:a16="http://schemas.microsoft.com/office/drawing/2014/main" id="{45260D58-74E9-4972-84A5-A55DCE5AE4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1" name="Pijl: rechts 420">
                  <a:extLst>
                    <a:ext uri="{FF2B5EF4-FFF2-40B4-BE49-F238E27FC236}">
                      <a16:creationId xmlns:a16="http://schemas.microsoft.com/office/drawing/2014/main" id="{ADAAE285-0212-427C-993B-7367A86BD27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8288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0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1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FDC-782B-1D4A-9336-33F5D9CD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514A-3228-F947-A551-AE734351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44125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AD3C8DF-8526-4FA6-9EA1-9DCC7C828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76074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21">
            <a:extLst>
              <a:ext uri="{FF2B5EF4-FFF2-40B4-BE49-F238E27FC236}">
                <a16:creationId xmlns:a16="http://schemas.microsoft.com/office/drawing/2014/main" id="{09CB1EBA-F1A7-4BF6-944E-3A6AC0F6A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37" y="4670205"/>
            <a:ext cx="2876763" cy="2135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Place title here</a:t>
            </a:r>
            <a:endParaRPr lang="en-US" noProof="0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Bullet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en-US" noProof="0"/>
              <a:t>Sub-bullet #2</a:t>
            </a:r>
          </a:p>
          <a:p>
            <a:pPr lvl="3"/>
            <a:r>
              <a:rPr lang="en-US" noProof="0"/>
              <a:t>Default text</a:t>
            </a:r>
          </a:p>
          <a:p>
            <a:pPr lvl="4"/>
            <a:r>
              <a:rPr lang="en-US" noProof="0"/>
              <a:t>Header #1</a:t>
            </a:r>
          </a:p>
          <a:p>
            <a:pPr lvl="5"/>
            <a:r>
              <a:rPr lang="en-US" noProof="0"/>
              <a:t>Header #2</a:t>
            </a:r>
          </a:p>
          <a:p>
            <a:pPr lvl="6"/>
            <a:r>
              <a:rPr lang="en-US" noProof="0"/>
              <a:t>Numeric bullet</a:t>
            </a:r>
          </a:p>
          <a:p>
            <a:pPr lvl="7"/>
            <a:r>
              <a:rPr lang="en-US" noProof="0"/>
              <a:t>Alphabetical bullet</a:t>
            </a:r>
          </a:p>
          <a:p>
            <a:pPr lvl="8"/>
            <a:r>
              <a:rPr lang="en-US" noProof="0"/>
              <a:t>Quote text</a:t>
            </a:r>
            <a:endParaRPr lang="en-US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7EE9-EE80-487C-B3A9-D50148811B89}" type="datetime2">
              <a:rPr lang="en-GB" noProof="0" smtClean="0"/>
              <a:t>Friday, 26 May 2023</a:t>
            </a:fld>
            <a:endParaRPr lang="en-US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  <a:endParaRPr lang="en-US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885D678-5293-4594-A3C1-735E6C3F015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294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Bullet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en-US" noProof="0"/>
              <a:t>Sub-bullet #2</a:t>
            </a:r>
          </a:p>
          <a:p>
            <a:pPr lvl="3"/>
            <a:r>
              <a:rPr lang="en-US" noProof="0"/>
              <a:t>Default text</a:t>
            </a:r>
          </a:p>
          <a:p>
            <a:pPr lvl="4"/>
            <a:r>
              <a:rPr lang="en-US" noProof="0"/>
              <a:t>Header #1</a:t>
            </a:r>
          </a:p>
          <a:p>
            <a:pPr lvl="5"/>
            <a:r>
              <a:rPr lang="en-US" noProof="0"/>
              <a:t>Header #2</a:t>
            </a:r>
          </a:p>
          <a:p>
            <a:pPr lvl="6"/>
            <a:r>
              <a:rPr lang="en-US" noProof="0"/>
              <a:t>Numeric bullet</a:t>
            </a:r>
          </a:p>
          <a:p>
            <a:pPr lvl="7"/>
            <a:r>
              <a:rPr lang="en-US" noProof="0"/>
              <a:t>Alphabetical bullet</a:t>
            </a:r>
          </a:p>
          <a:p>
            <a:pPr lvl="8"/>
            <a:r>
              <a:rPr lang="en-US" noProof="0"/>
              <a:t>Quote text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1445028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D65AB19-CC93-4171-94E7-B7D7CA9A44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37" y="4670205"/>
            <a:ext cx="2876763" cy="2135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446DAD-51A8-4572-AB55-A6F0404CD1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Place title here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42C85A-241B-432F-A23F-F981C944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November 26, 2021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177BA2-9D7F-40B2-AAF1-7A3FAE61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7E716-A764-41A5-A2EC-D8D1225E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8769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-209818"/>
            <a:ext cx="12192000" cy="6359605"/>
          </a:xfrm>
          <a:prstGeom prst="rect">
            <a:avLst/>
          </a:prstGeom>
          <a:solidFill>
            <a:srgbClr val="FF3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E87BF-A722-F943-B307-EF8568AED741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76288E4-E3BB-3B46-94FE-EC77AC651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20925934">
            <a:off x="-208723" y="3235187"/>
            <a:ext cx="3124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6050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FDC-782B-1D4A-9336-33F5D9CD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514A-3228-F947-A551-AE734351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851192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AD3C8DF-8526-4FA6-9EA1-9DCC7C828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5953245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IMAGE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Afbeelding 235">
            <a:extLst>
              <a:ext uri="{FF2B5EF4-FFF2-40B4-BE49-F238E27FC236}">
                <a16:creationId xmlns:a16="http://schemas.microsoft.com/office/drawing/2014/main" id="{E37446F6-158E-4B80-B906-3BB7855D66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608396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1999" y="1650648"/>
            <a:ext cx="608396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C2DA6-E2FB-4D57-B050-BD3C5C8C2997}" type="datetime2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B2B2B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Friday, 26 May 2023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B2B2B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B2B2B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Footer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5DC5B-6873-43DB-ADC7-B15ACCE0DFDB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all" spc="0" normalizeH="0" baseline="0" noProof="0" dirty="0">
                <a:ln>
                  <a:noFill/>
                </a:ln>
                <a:solidFill>
                  <a:srgbClr val="EE7D1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 + IMAGE | S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968" y="396000"/>
            <a:ext cx="3724886" cy="4494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6875968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7675114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1114" y="796254"/>
            <a:ext cx="3724886" cy="4948926"/>
          </a:xfrm>
          <a:solidFill>
            <a:schemeClr val="bg1">
              <a:lumMod val="95000"/>
            </a:schemeClr>
          </a:solidFill>
        </p:spPr>
        <p:txBody>
          <a:bodyPr lIns="360000" tIns="0" rIns="360000" bIns="1440000" anchor="ctr" anchorCtr="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grpSp>
        <p:nvGrpSpPr>
          <p:cNvPr id="229" name="Groep 228">
            <a:extLst>
              <a:ext uri="{FF2B5EF4-FFF2-40B4-BE49-F238E27FC236}">
                <a16:creationId xmlns:a16="http://schemas.microsoft.com/office/drawing/2014/main" id="{BF309A1D-2018-45AD-A8AF-F605C34CED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30" name="Vrije vorm: vorm 229">
              <a:extLst>
                <a:ext uri="{FF2B5EF4-FFF2-40B4-BE49-F238E27FC236}">
                  <a16:creationId xmlns:a16="http://schemas.microsoft.com/office/drawing/2014/main" id="{486833E9-93C5-472E-AD71-63DA96FD5871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Vrije vorm: vorm 230">
              <a:extLst>
                <a:ext uri="{FF2B5EF4-FFF2-40B4-BE49-F238E27FC236}">
                  <a16:creationId xmlns:a16="http://schemas.microsoft.com/office/drawing/2014/main" id="{5712C397-B0A6-4A60-9080-9D6EA68450B1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Vrije vorm: vorm 231">
              <a:extLst>
                <a:ext uri="{FF2B5EF4-FFF2-40B4-BE49-F238E27FC236}">
                  <a16:creationId xmlns:a16="http://schemas.microsoft.com/office/drawing/2014/main" id="{D8CFE100-6289-4B01-A532-804CBB765EB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Vrije vorm: vorm 232">
              <a:extLst>
                <a:ext uri="{FF2B5EF4-FFF2-40B4-BE49-F238E27FC236}">
                  <a16:creationId xmlns:a16="http://schemas.microsoft.com/office/drawing/2014/main" id="{43BBBEFD-1B8F-4BBC-B08D-DE1C4A616AE1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Vrije vorm: vorm 233">
              <a:extLst>
                <a:ext uri="{FF2B5EF4-FFF2-40B4-BE49-F238E27FC236}">
                  <a16:creationId xmlns:a16="http://schemas.microsoft.com/office/drawing/2014/main" id="{50B2EED0-1694-4726-8952-12FEE8BE5725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Vrije vorm: vorm 234">
              <a:extLst>
                <a:ext uri="{FF2B5EF4-FFF2-40B4-BE49-F238E27FC236}">
                  <a16:creationId xmlns:a16="http://schemas.microsoft.com/office/drawing/2014/main" id="{2B1BD0A6-B93F-44FE-8E05-0B5A4E5B6C98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2" name="INSTRUCTION">
            <a:extLst>
              <a:ext uri="{FF2B5EF4-FFF2-40B4-BE49-F238E27FC236}">
                <a16:creationId xmlns:a16="http://schemas.microsoft.com/office/drawing/2014/main" id="{DBFD6630-7B52-45D1-936A-F6CF1152F0D6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9A8AC299-6046-44C2-8C48-0168FC3677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002E67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26F93E14-B2D5-43B8-BFED-ED2A78E7F4C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014B984D-BA36-4A9A-B1A0-804FA16D6B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EE7D1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0D0236DD-C15F-4273-900F-7365E244846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7434DE2D-FDC3-476B-9EC5-8B7D959A566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75CA20B-EE88-461C-A2DC-9A0761ECF8C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5600" marR="0" lvl="1" indent="-1778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2E6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Sub-bullet #1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F4D09E87-E16D-4958-802B-422B2A716D0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50C016FA-2EA6-4A52-8E05-81D88C1413D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1813" marR="0" lvl="2" indent="-176213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Calibri Light" panose="020F0302020204030204" pitchFamily="34" charset="0"/>
                <a:buChar char="-"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Sub-bullet #2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B8CBF0E8-53FA-4843-AD59-8612B012569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8DF14A7B-3BBD-4AFE-B8B0-3601D5BCA21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8F407C2E-D14B-4196-96FD-ACE4BB633B8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3B5D82E7-B5DC-4AAA-8C24-926E96185EE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Header #1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FA741844-3965-4278-AC1F-3DA6FE91770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7F2C5DE2-5F25-4CF8-B411-2C59BC2CD97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6" indent="-3429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Numeric bullet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A0977DCA-3BDA-47C3-A452-9535975667B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72B96EB6-ED45-4C36-B4BB-2060044C63D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7" indent="-34290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Alphabetic bullet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D16E8576-66FB-4840-A613-8CB4C9388D3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916B6C38-8C30-43D0-B760-B2D58DA5AA7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black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Quote text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8ED40CC1-00FA-472C-940C-0495B77B6C1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EA2F5B7C-FE4D-4FEF-B1DE-2DD5C33A416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rgbClr val="002E6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Header #2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FC006B0F-CB70-44C2-87FA-734A9352450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Want to know more?</a:t>
              </a:r>
              <a:b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 to the tab</a:t>
              </a:r>
              <a: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'SLIDEBUILDER’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kumimoji="0" lang="en-GB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A0FBB318-6682-43B5-8FEA-C9C854E0297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40" name="Ovaal 239">
                <a:extLst>
                  <a:ext uri="{FF2B5EF4-FFF2-40B4-BE49-F238E27FC236}">
                    <a16:creationId xmlns:a16="http://schemas.microsoft.com/office/drawing/2014/main" id="{B2F76C8C-3EAC-4457-A0A5-287CD8C0668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241" name="Graphic 163" descr="Informatie">
                <a:extLst>
                  <a:ext uri="{FF2B5EF4-FFF2-40B4-BE49-F238E27FC236}">
                    <a16:creationId xmlns:a16="http://schemas.microsoft.com/office/drawing/2014/main" id="{5A18880B-28F4-499D-B617-7DB2CB9E3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VOORBEELD">
              <a:extLst>
                <a:ext uri="{FF2B5EF4-FFF2-40B4-BE49-F238E27FC236}">
                  <a16:creationId xmlns:a16="http://schemas.microsoft.com/office/drawing/2014/main" id="{37AAB6C7-726F-4BE3-8FF6-14821A2024F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F62CE6AD-F389-4BAA-98FB-302D3F89568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21D207F-C771-4DB3-B156-E0507B437FC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68672CD8-5099-4103-9B77-9221F370DD9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472D14A1-9760-4BB8-B7BB-881E7DF1E04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03DEE773-341E-465B-A99D-60B382689E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27">
                    <a:extLst>
                      <a:ext uri="{FF2B5EF4-FFF2-40B4-BE49-F238E27FC236}">
                        <a16:creationId xmlns:a16="http://schemas.microsoft.com/office/drawing/2014/main" id="{E34EC7FD-0E89-459B-9CDF-C78F455C1A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236">
                    <a:extLst>
                      <a:ext uri="{FF2B5EF4-FFF2-40B4-BE49-F238E27FC236}">
                        <a16:creationId xmlns:a16="http://schemas.microsoft.com/office/drawing/2014/main" id="{4F589B6B-2EB8-41EC-B7D7-0496230010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237">
                    <a:extLst>
                      <a:ext uri="{FF2B5EF4-FFF2-40B4-BE49-F238E27FC236}">
                        <a16:creationId xmlns:a16="http://schemas.microsoft.com/office/drawing/2014/main" id="{42F37A18-37FA-4080-90AF-C6366A5383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238">
                    <a:extLst>
                      <a:ext uri="{FF2B5EF4-FFF2-40B4-BE49-F238E27FC236}">
                        <a16:creationId xmlns:a16="http://schemas.microsoft.com/office/drawing/2014/main" id="{417E9472-5CBE-492D-9072-81FCDF1205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6" name="Pijl: rechts 215">
                  <a:extLst>
                    <a:ext uri="{FF2B5EF4-FFF2-40B4-BE49-F238E27FC236}">
                      <a16:creationId xmlns:a16="http://schemas.microsoft.com/office/drawing/2014/main" id="{749C8414-EB38-4B3F-A167-170459DF1BC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B773BE8D-A99D-4211-B9DC-DB7EC98FCA4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8" name="Groep 207">
                  <a:extLst>
                    <a:ext uri="{FF2B5EF4-FFF2-40B4-BE49-F238E27FC236}">
                      <a16:creationId xmlns:a16="http://schemas.microsoft.com/office/drawing/2014/main" id="{0BD8713F-6E10-4A3D-9411-227829F01B3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0" name="Rechte verbindingslijn 209">
                    <a:extLst>
                      <a:ext uri="{FF2B5EF4-FFF2-40B4-BE49-F238E27FC236}">
                        <a16:creationId xmlns:a16="http://schemas.microsoft.com/office/drawing/2014/main" id="{65E10297-27B9-46CC-900A-E060A4113A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40E36D2C-5776-482F-84D0-F67D0B42C5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056918D3-6F62-4ACB-9CBC-6E12626F76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ABC026B9-8279-4ED1-AB48-DB79091E35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B34BB8F5-58A7-46C9-B504-CF10D09EB1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9" name="Pijl: rechts 208">
                  <a:extLst>
                    <a:ext uri="{FF2B5EF4-FFF2-40B4-BE49-F238E27FC236}">
                      <a16:creationId xmlns:a16="http://schemas.microsoft.com/office/drawing/2014/main" id="{079DCE45-7C5E-4B58-BD01-F4F9B6B91C2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4E54D3D9-692A-4226-9CB8-53CCE84C8C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B7E516D9-FE04-4774-99DA-BD0A1E74EB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8" name="Rechthoek 187">
                <a:extLst>
                  <a:ext uri="{FF2B5EF4-FFF2-40B4-BE49-F238E27FC236}">
                    <a16:creationId xmlns:a16="http://schemas.microsoft.com/office/drawing/2014/main" id="{22E510DC-2C73-4AC1-ADF4-900A3B690C4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DFBEC3AB-6580-4A21-81D8-EC9E6D0849D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5641074C-E166-4A7D-9A17-05BF4D6752E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AACC9905-48DD-4986-9EB6-A7B7B3DAC50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D853AA89-E428-4FC8-8CFF-F86B1899637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BA7CCC5A-CFDC-46F0-A2BC-0DBD3FCC28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10697E8D-B9D7-48F9-8282-D7AF051E1E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A63E03EC-E7DD-4DF5-A02F-F1591BEB11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A94580E8-A69E-48B7-9FAD-9FE70E126B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F8779E92-9CA7-4156-989E-0E83F2D42B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2" name="Pijl: rechts 201">
                  <a:extLst>
                    <a:ext uri="{FF2B5EF4-FFF2-40B4-BE49-F238E27FC236}">
                      <a16:creationId xmlns:a16="http://schemas.microsoft.com/office/drawing/2014/main" id="{EFF38E7D-36A5-4FDB-B241-285D1DBD6EB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316804DA-949A-4A33-A5B5-ABDD0012DE9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2" name="Rechthoek 191">
                  <a:extLst>
                    <a:ext uri="{FF2B5EF4-FFF2-40B4-BE49-F238E27FC236}">
                      <a16:creationId xmlns:a16="http://schemas.microsoft.com/office/drawing/2014/main" id="{D8429BE4-67E1-4DD3-B147-C1B851AC332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3" name="Groep 192">
                  <a:extLst>
                    <a:ext uri="{FF2B5EF4-FFF2-40B4-BE49-F238E27FC236}">
                      <a16:creationId xmlns:a16="http://schemas.microsoft.com/office/drawing/2014/main" id="{4327838E-F9D8-45DD-9530-111A1B73C57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5" name="Rechte verbindingslijn 194">
                    <a:extLst>
                      <a:ext uri="{FF2B5EF4-FFF2-40B4-BE49-F238E27FC236}">
                        <a16:creationId xmlns:a16="http://schemas.microsoft.com/office/drawing/2014/main" id="{C2E3CC08-7CFE-441E-A02D-6F622AE5D1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8E01BA91-406F-486F-A58F-65ECCED331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29A53829-BED8-4801-9807-DC1C636126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40FF1117-1AAD-4954-91ED-2F865CD6AD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2E32F865-85CB-4AE2-8102-5D0ADC69C7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4" name="Pijl: rechts 193">
                  <a:extLst>
                    <a:ext uri="{FF2B5EF4-FFF2-40B4-BE49-F238E27FC236}">
                      <a16:creationId xmlns:a16="http://schemas.microsoft.com/office/drawing/2014/main" id="{E29AF86A-71CD-4FAF-A737-4CAA71D4F4A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4F9051B5-7AE5-4530-9192-76D9C4C07B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7" name="Inspireren">
                <a:extLst>
                  <a:ext uri="{FF2B5EF4-FFF2-40B4-BE49-F238E27FC236}">
                    <a16:creationId xmlns:a16="http://schemas.microsoft.com/office/drawing/2014/main" id="{A4860305-A775-401D-BFEB-DDB8CA5561B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9" name="Freeform 12">
                  <a:extLst>
                    <a:ext uri="{FF2B5EF4-FFF2-40B4-BE49-F238E27FC236}">
                      <a16:creationId xmlns:a16="http://schemas.microsoft.com/office/drawing/2014/main" id="{9F3558E5-A412-40BA-8126-9354D5F94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3">
                  <a:extLst>
                    <a:ext uri="{FF2B5EF4-FFF2-40B4-BE49-F238E27FC236}">
                      <a16:creationId xmlns:a16="http://schemas.microsoft.com/office/drawing/2014/main" id="{03DFB02C-D469-4FD0-BA45-FFE918DE44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14">
                  <a:extLst>
                    <a:ext uri="{FF2B5EF4-FFF2-40B4-BE49-F238E27FC236}">
                      <a16:creationId xmlns:a16="http://schemas.microsoft.com/office/drawing/2014/main" id="{7F516734-0EA0-42A3-AAE3-D56F81A6D7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8" name="Tekstvak 177">
                <a:extLst>
                  <a:ext uri="{FF2B5EF4-FFF2-40B4-BE49-F238E27FC236}">
                    <a16:creationId xmlns:a16="http://schemas.microsoft.com/office/drawing/2014/main" id="{6F3994F9-B1AD-4A69-95CF-E68A06F8CF8B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42" name="INSTRUCTION">
            <a:extLst>
              <a:ext uri="{FF2B5EF4-FFF2-40B4-BE49-F238E27FC236}">
                <a16:creationId xmlns:a16="http://schemas.microsoft.com/office/drawing/2014/main" id="{07CA25F7-AA6E-408E-AB64-E8436ADD41BB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224E9966-568F-412A-BEDB-1032EFD92E34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002E67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7AAF016A-EE48-4DB5-8206-6BDF0B4C11C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22B87AEA-CE25-4CBF-AA57-05CD77EB2DA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8A70FB0-3944-4810-AF2D-9469D83B0867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F61D05B3-8D53-4D2B-8530-E41329E22F03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9815265C-1DBB-461B-BB67-4528706A2C7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CFC3F824-BFC5-4BA9-B30C-26DFBCFA2AE1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C49A21B3-090F-4521-AB01-5B51C96D4F1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51" name="Groep 250">
              <a:extLst>
                <a:ext uri="{FF2B5EF4-FFF2-40B4-BE49-F238E27FC236}">
                  <a16:creationId xmlns:a16="http://schemas.microsoft.com/office/drawing/2014/main" id="{D663463A-F4FE-467D-9923-51FF6FE1E6BB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90" name="Rechthoek 289">
                <a:extLst>
                  <a:ext uri="{FF2B5EF4-FFF2-40B4-BE49-F238E27FC236}">
                    <a16:creationId xmlns:a16="http://schemas.microsoft.com/office/drawing/2014/main" id="{A64CBF29-4F21-4C1A-83AB-63FAEB99232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291" name="Rechthoek 290">
                <a:extLst>
                  <a:ext uri="{FF2B5EF4-FFF2-40B4-BE49-F238E27FC236}">
                    <a16:creationId xmlns:a16="http://schemas.microsoft.com/office/drawing/2014/main" id="{B716DA7B-6564-4723-A2C6-1FC3A36FE05B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292" name="Groep 291">
                <a:extLst>
                  <a:ext uri="{FF2B5EF4-FFF2-40B4-BE49-F238E27FC236}">
                    <a16:creationId xmlns:a16="http://schemas.microsoft.com/office/drawing/2014/main" id="{055B4FAE-5D6C-41D3-8B77-71A5B9A22B94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17" name="Rechthoek: afgeronde hoeken 416">
                  <a:extLst>
                    <a:ext uri="{FF2B5EF4-FFF2-40B4-BE49-F238E27FC236}">
                      <a16:creationId xmlns:a16="http://schemas.microsoft.com/office/drawing/2014/main" id="{3B8C5FDD-4389-4080-96DB-C348BCD4A96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8" name="Rechthoek 417">
                  <a:extLst>
                    <a:ext uri="{FF2B5EF4-FFF2-40B4-BE49-F238E27FC236}">
                      <a16:creationId xmlns:a16="http://schemas.microsoft.com/office/drawing/2014/main" id="{EE8B7345-83C0-4DCE-BFF8-F2DCBC78B26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9" name="Rechthoek 418">
                  <a:extLst>
                    <a:ext uri="{FF2B5EF4-FFF2-40B4-BE49-F238E27FC236}">
                      <a16:creationId xmlns:a16="http://schemas.microsoft.com/office/drawing/2014/main" id="{14BF3FCA-E07C-4079-AAE6-B958929DF4D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0" name="Rechthoek 419">
                  <a:extLst>
                    <a:ext uri="{FF2B5EF4-FFF2-40B4-BE49-F238E27FC236}">
                      <a16:creationId xmlns:a16="http://schemas.microsoft.com/office/drawing/2014/main" id="{034C8E7D-96B8-42A4-93BE-1ED4FC04DAE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1" name="Rechthoek 420">
                  <a:extLst>
                    <a:ext uri="{FF2B5EF4-FFF2-40B4-BE49-F238E27FC236}">
                      <a16:creationId xmlns:a16="http://schemas.microsoft.com/office/drawing/2014/main" id="{A70AA6FD-973B-4D14-9C85-E67D3F5381E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2" name="Rechthoek 421">
                  <a:extLst>
                    <a:ext uri="{FF2B5EF4-FFF2-40B4-BE49-F238E27FC236}">
                      <a16:creationId xmlns:a16="http://schemas.microsoft.com/office/drawing/2014/main" id="{CD079733-94B0-4218-A5AC-CB24E82CDCF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93" name="Groep 292">
                <a:extLst>
                  <a:ext uri="{FF2B5EF4-FFF2-40B4-BE49-F238E27FC236}">
                    <a16:creationId xmlns:a16="http://schemas.microsoft.com/office/drawing/2014/main" id="{CE857239-0DF6-4ABF-A34D-77FA11ACE9E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97" name="Groep 296">
                  <a:extLst>
                    <a:ext uri="{FF2B5EF4-FFF2-40B4-BE49-F238E27FC236}">
                      <a16:creationId xmlns:a16="http://schemas.microsoft.com/office/drawing/2014/main" id="{1EDA57AB-77CC-4C04-942D-28F13AED962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99" name="Rechthoek: afgeronde hoeken 298">
                    <a:extLst>
                      <a:ext uri="{FF2B5EF4-FFF2-40B4-BE49-F238E27FC236}">
                        <a16:creationId xmlns:a16="http://schemas.microsoft.com/office/drawing/2014/main" id="{B51C5E3C-CDCE-4A7F-A19B-6FA3259D67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0" name="Rechthoek 299">
                    <a:extLst>
                      <a:ext uri="{FF2B5EF4-FFF2-40B4-BE49-F238E27FC236}">
                        <a16:creationId xmlns:a16="http://schemas.microsoft.com/office/drawing/2014/main" id="{D46A029F-4565-4810-8396-79EB2DD14E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1" name="Rechthoek 300">
                    <a:extLst>
                      <a:ext uri="{FF2B5EF4-FFF2-40B4-BE49-F238E27FC236}">
                        <a16:creationId xmlns:a16="http://schemas.microsoft.com/office/drawing/2014/main" id="{8875CE88-080C-405D-B5D3-6EC4E23B9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4" name="Rechthoek 413">
                    <a:extLst>
                      <a:ext uri="{FF2B5EF4-FFF2-40B4-BE49-F238E27FC236}">
                        <a16:creationId xmlns:a16="http://schemas.microsoft.com/office/drawing/2014/main" id="{82914848-7EEB-417A-9E82-9DFA4BB604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5" name="Rechthoek 414">
                    <a:extLst>
                      <a:ext uri="{FF2B5EF4-FFF2-40B4-BE49-F238E27FC236}">
                        <a16:creationId xmlns:a16="http://schemas.microsoft.com/office/drawing/2014/main" id="{317D93A2-D501-4655-93DE-BB0F335F0C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6" name="Rechthoek 415">
                    <a:extLst>
                      <a:ext uri="{FF2B5EF4-FFF2-40B4-BE49-F238E27FC236}">
                        <a16:creationId xmlns:a16="http://schemas.microsoft.com/office/drawing/2014/main" id="{E32A7266-A438-437B-9DF1-B965AF2E73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98" name="Boog 297">
                  <a:extLst>
                    <a:ext uri="{FF2B5EF4-FFF2-40B4-BE49-F238E27FC236}">
                      <a16:creationId xmlns:a16="http://schemas.microsoft.com/office/drawing/2014/main" id="{B7D9D5F9-F613-417B-B8B4-F56DE716DC92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94" name="Tekstvak 293">
                <a:extLst>
                  <a:ext uri="{FF2B5EF4-FFF2-40B4-BE49-F238E27FC236}">
                    <a16:creationId xmlns:a16="http://schemas.microsoft.com/office/drawing/2014/main" id="{009CDC12-D68B-4D65-B2B3-E27841F97BD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1217512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95" name="Tekstvak 294">
                <a:extLst>
                  <a:ext uri="{FF2B5EF4-FFF2-40B4-BE49-F238E27FC236}">
                    <a16:creationId xmlns:a16="http://schemas.microsoft.com/office/drawing/2014/main" id="{64ED97F9-6B3D-40C0-89A4-A1CD13D0E63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1217512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96" name="Vrije vorm: vorm 295">
                <a:extLst>
                  <a:ext uri="{FF2B5EF4-FFF2-40B4-BE49-F238E27FC236}">
                    <a16:creationId xmlns:a16="http://schemas.microsoft.com/office/drawing/2014/main" id="{3678A2C6-7CDF-4795-8FED-6BE2924BCC8B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2" name="Groep 251">
              <a:extLst>
                <a:ext uri="{FF2B5EF4-FFF2-40B4-BE49-F238E27FC236}">
                  <a16:creationId xmlns:a16="http://schemas.microsoft.com/office/drawing/2014/main" id="{A621F21A-CA7E-4A1B-9983-3F0E42D88FAC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80" name="Rechthoek 279">
                <a:extLst>
                  <a:ext uri="{FF2B5EF4-FFF2-40B4-BE49-F238E27FC236}">
                    <a16:creationId xmlns:a16="http://schemas.microsoft.com/office/drawing/2014/main" id="{C7557475-3CD7-4243-B1ED-BE470CE3345F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Want to know more?</a:t>
                </a:r>
                <a:br>
                  <a:rPr kumimoji="0" lang="en-GB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Go to the tab</a:t>
                </a:r>
                <a:r>
                  <a:rPr kumimoji="0" lang="en-GB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'SLIDEBUILDER’ 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kumimoji="0" lang="en-GB" sz="12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281" name="ICOON_info">
                <a:extLst>
                  <a:ext uri="{FF2B5EF4-FFF2-40B4-BE49-F238E27FC236}">
                    <a16:creationId xmlns:a16="http://schemas.microsoft.com/office/drawing/2014/main" id="{D10A63AC-104C-491B-A7EE-C07FE26A46D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88" name="Ovaal 287">
                  <a:extLst>
                    <a:ext uri="{FF2B5EF4-FFF2-40B4-BE49-F238E27FC236}">
                      <a16:creationId xmlns:a16="http://schemas.microsoft.com/office/drawing/2014/main" id="{EF2D93A6-1E13-4DE8-B526-DF66F68F500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9" name="Graphic 163" descr="Informatie">
                  <a:extLst>
                    <a:ext uri="{FF2B5EF4-FFF2-40B4-BE49-F238E27FC236}">
                      <a16:creationId xmlns:a16="http://schemas.microsoft.com/office/drawing/2014/main" id="{89DF7CD7-8255-47F3-B62A-AECB3E7599C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2" name="Groep 281">
                <a:extLst>
                  <a:ext uri="{FF2B5EF4-FFF2-40B4-BE49-F238E27FC236}">
                    <a16:creationId xmlns:a16="http://schemas.microsoft.com/office/drawing/2014/main" id="{46486821-0516-4B2C-BBF9-9F3F99400143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83" name="Inspireren">
                  <a:extLst>
                    <a:ext uri="{FF2B5EF4-FFF2-40B4-BE49-F238E27FC236}">
                      <a16:creationId xmlns:a16="http://schemas.microsoft.com/office/drawing/2014/main" id="{E382D062-95F4-4581-93B9-7EC491B41F4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85" name="Freeform 12">
                    <a:extLst>
                      <a:ext uri="{FF2B5EF4-FFF2-40B4-BE49-F238E27FC236}">
                        <a16:creationId xmlns:a16="http://schemas.microsoft.com/office/drawing/2014/main" id="{D161092E-65A4-4F4F-858C-CA9ED29E15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Freeform 13">
                    <a:extLst>
                      <a:ext uri="{FF2B5EF4-FFF2-40B4-BE49-F238E27FC236}">
                        <a16:creationId xmlns:a16="http://schemas.microsoft.com/office/drawing/2014/main" id="{EDC9B937-78D7-4C6E-BFF8-E45FE400D4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Freeform 14">
                    <a:extLst>
                      <a:ext uri="{FF2B5EF4-FFF2-40B4-BE49-F238E27FC236}">
                        <a16:creationId xmlns:a16="http://schemas.microsoft.com/office/drawing/2014/main" id="{834C9AC1-EB0E-4E99-86BD-36B149FD567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4" name="Tekstvak 283">
                  <a:extLst>
                    <a:ext uri="{FF2B5EF4-FFF2-40B4-BE49-F238E27FC236}">
                      <a16:creationId xmlns:a16="http://schemas.microsoft.com/office/drawing/2014/main" id="{FE4756B8-9842-4E42-A82C-B61C63BBB62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53" name="Groep 252">
              <a:extLst>
                <a:ext uri="{FF2B5EF4-FFF2-40B4-BE49-F238E27FC236}">
                  <a16:creationId xmlns:a16="http://schemas.microsoft.com/office/drawing/2014/main" id="{E41D02EF-2677-46F6-9D7A-07F0C52256B8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22F8C353-4086-40CB-8244-26F41D49C7A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A46079DD-E4D9-4E56-AAAF-A129C5458BA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4" name="Groep 273">
                    <a:extLst>
                      <a:ext uri="{FF2B5EF4-FFF2-40B4-BE49-F238E27FC236}">
                        <a16:creationId xmlns:a16="http://schemas.microsoft.com/office/drawing/2014/main" id="{B278C240-5098-40E0-9251-65E3FABF16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7" name="Rechthoek 276">
                      <a:extLst>
                        <a:ext uri="{FF2B5EF4-FFF2-40B4-BE49-F238E27FC236}">
                          <a16:creationId xmlns:a16="http://schemas.microsoft.com/office/drawing/2014/main" id="{71F9DEB2-99F3-438D-A04E-86A08FC2F9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1F26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8" name="Rechthoek 277">
                      <a:extLst>
                        <a:ext uri="{FF2B5EF4-FFF2-40B4-BE49-F238E27FC236}">
                          <a16:creationId xmlns:a16="http://schemas.microsoft.com/office/drawing/2014/main" id="{6E3AB13B-4A1D-4F67-95AA-DF223AC69C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1F26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9" name="Ovaal 278">
                      <a:extLst>
                        <a:ext uri="{FF2B5EF4-FFF2-40B4-BE49-F238E27FC236}">
                          <a16:creationId xmlns:a16="http://schemas.microsoft.com/office/drawing/2014/main" id="{846F7C7D-C72D-41C9-AB6F-66320E65C0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1F26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5" name="Afbeelding 274">
                    <a:extLst>
                      <a:ext uri="{FF2B5EF4-FFF2-40B4-BE49-F238E27FC236}">
                        <a16:creationId xmlns:a16="http://schemas.microsoft.com/office/drawing/2014/main" id="{492B1CE6-E797-4CD4-A5FC-4E05D95B01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Afbeelding 275">
                    <a:extLst>
                      <a:ext uri="{FF2B5EF4-FFF2-40B4-BE49-F238E27FC236}">
                        <a16:creationId xmlns:a16="http://schemas.microsoft.com/office/drawing/2014/main" id="{3497C304-D97C-4782-9753-F8D6A16674E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8" name="Groep 267">
                  <a:extLst>
                    <a:ext uri="{FF2B5EF4-FFF2-40B4-BE49-F238E27FC236}">
                      <a16:creationId xmlns:a16="http://schemas.microsoft.com/office/drawing/2014/main" id="{5252B2DE-C1D0-4AC5-89BF-FA8D4897EAE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2" name="Rechthoek 271">
                    <a:extLst>
                      <a:ext uri="{FF2B5EF4-FFF2-40B4-BE49-F238E27FC236}">
                        <a16:creationId xmlns:a16="http://schemas.microsoft.com/office/drawing/2014/main" id="{18BE71CB-6650-4E2D-B193-CD4E7D2C60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9A518D40-B429-4979-B175-E3BAE1845A0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9" name="Groep 268">
                  <a:extLst>
                    <a:ext uri="{FF2B5EF4-FFF2-40B4-BE49-F238E27FC236}">
                      <a16:creationId xmlns:a16="http://schemas.microsoft.com/office/drawing/2014/main" id="{0EF2C1B0-F827-4D10-9761-E7B48FBC3E1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19A79ED7-DAD5-4014-A493-5936A40FC9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689761A2-293B-4F97-ABCD-41C9EAD27C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D345AAE8-7004-4910-9F9A-2810BA689BE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6" name="Gelijkbenige driehoek 265">
                <a:extLst>
                  <a:ext uri="{FF2B5EF4-FFF2-40B4-BE49-F238E27FC236}">
                    <a16:creationId xmlns:a16="http://schemas.microsoft.com/office/drawing/2014/main" id="{F51A9F88-5D26-4D5D-803E-E94FB607232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3A5EAB41-CE79-4240-8A84-CB65AA6C389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A86B4803-7378-4D9B-8A40-98B3CD2A9A6E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95FDF89E-E901-4522-90FE-D87BF5153A07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7" name="Groep 256">
              <a:extLst>
                <a:ext uri="{FF2B5EF4-FFF2-40B4-BE49-F238E27FC236}">
                  <a16:creationId xmlns:a16="http://schemas.microsoft.com/office/drawing/2014/main" id="{5397F2C4-30B0-4338-A952-05C455B307F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58" name="Groep 257">
                <a:extLst>
                  <a:ext uri="{FF2B5EF4-FFF2-40B4-BE49-F238E27FC236}">
                    <a16:creationId xmlns:a16="http://schemas.microsoft.com/office/drawing/2014/main" id="{7F76D9C4-8BF5-4363-B5BE-8791EC3E696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60" name="Vrije vorm: vorm 259">
                  <a:extLst>
                    <a:ext uri="{FF2B5EF4-FFF2-40B4-BE49-F238E27FC236}">
                      <a16:creationId xmlns:a16="http://schemas.microsoft.com/office/drawing/2014/main" id="{FBB8D9E1-22D6-4277-B2CC-C7D8E0A3C615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9546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1" name="Groep 260">
                  <a:extLst>
                    <a:ext uri="{FF2B5EF4-FFF2-40B4-BE49-F238E27FC236}">
                      <a16:creationId xmlns:a16="http://schemas.microsoft.com/office/drawing/2014/main" id="{2585A7A5-7317-46CD-BEB9-485BD6C37632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2" name="Vrije vorm: vorm 261">
                    <a:extLst>
                      <a:ext uri="{FF2B5EF4-FFF2-40B4-BE49-F238E27FC236}">
                        <a16:creationId xmlns:a16="http://schemas.microsoft.com/office/drawing/2014/main" id="{7ED525FC-9D0B-4876-8394-353BA82357B5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Vrije vorm: vorm 262">
                    <a:extLst>
                      <a:ext uri="{FF2B5EF4-FFF2-40B4-BE49-F238E27FC236}">
                        <a16:creationId xmlns:a16="http://schemas.microsoft.com/office/drawing/2014/main" id="{D292D5D8-FE40-4685-9B41-0CD20B8A15E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9546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59" name="Tekstvak 258">
                <a:extLst>
                  <a:ext uri="{FF2B5EF4-FFF2-40B4-BE49-F238E27FC236}">
                    <a16:creationId xmlns:a16="http://schemas.microsoft.com/office/drawing/2014/main" id="{B52BF85D-24F9-4576-B67A-1A1BCE3B3634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142001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D65AB19-CC93-4171-94E7-B7D7CA9A44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37" y="4670205"/>
            <a:ext cx="2876763" cy="2135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446DAD-51A8-4572-AB55-A6F0404CD1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Place title here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442C85A-241B-432F-A23F-F981C944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November 26, 2021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177BA2-9D7F-40B2-AAF1-7A3FAE61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ORTEC · Optimize Your World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F7E716-A764-41A5-A2EC-D8D1225E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037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-209818"/>
            <a:ext cx="12192000" cy="6359605"/>
          </a:xfrm>
          <a:prstGeom prst="rect">
            <a:avLst/>
          </a:prstGeom>
          <a:solidFill>
            <a:srgbClr val="FF3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E87BF-A722-F943-B307-EF8568AED741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76288E4-E3BB-3B46-94FE-EC77AC651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20925934">
            <a:off x="-208723" y="3235187"/>
            <a:ext cx="3124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1338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783B4-5A42-9544-9E44-446D6368ED8B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08951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4A625-44D7-9E45-A48B-B899DF68035F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4639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FEDC5E-7D37-B54B-AC6E-E99070F4C7A9}"/>
              </a:ext>
            </a:extLst>
          </p:cNvPr>
          <p:cNvSpPr/>
          <p:nvPr userDrawn="1"/>
        </p:nvSpPr>
        <p:spPr>
          <a:xfrm>
            <a:off x="0" y="0"/>
            <a:ext cx="12192000" cy="61523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F5C017-A232-6547-90A1-EC8B3630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rgbClr val="FF352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9798F58-511D-A14F-82D7-F3A25289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492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33F2-90EB-AD4C-B30F-120FB90D324E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034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F3C8-4DEF-8146-B605-699DB2A8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BC93D-B61B-8C4C-834E-DE9CB178C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90688"/>
            <a:ext cx="5181600" cy="3820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B8360-3ABD-9743-B77C-35458E630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0128" y="1690688"/>
            <a:ext cx="5181600" cy="3820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10137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9C28-4CC0-ED4D-BB6F-03E3FE24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15238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9601C-728A-7F4C-98D4-75E7B3202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96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5E873-07B8-F448-9AF3-E9FDC786D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96" y="2505075"/>
            <a:ext cx="5157787" cy="3036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1E5B10F-53EA-C14B-894D-D62B9BBE925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42000" y="346075"/>
            <a:ext cx="5934075" cy="51958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9078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515A-94E6-0642-84EF-F61C8BAB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7249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C98340-0F06-F043-8F91-EE57BC73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DC289-7E68-8A4F-8B12-F32595828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685563"/>
            <a:ext cx="11258084" cy="3853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2D4948D-E5F5-2247-8729-36FD3BB0B40B}"/>
              </a:ext>
            </a:extLst>
          </p:cNvPr>
          <p:cNvSpPr txBox="1">
            <a:spLocks/>
          </p:cNvSpPr>
          <p:nvPr userDrawn="1"/>
        </p:nvSpPr>
        <p:spPr>
          <a:xfrm>
            <a:off x="268446" y="6305078"/>
            <a:ext cx="777480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FF3521"/>
                </a:solidFill>
              </a:rPr>
              <a:t>Maak</a:t>
            </a:r>
            <a:r>
              <a:rPr lang="en-US" sz="1800" dirty="0">
                <a:solidFill>
                  <a:srgbClr val="FF3521"/>
                </a:solidFill>
              </a:rPr>
              <a:t> </a:t>
            </a:r>
            <a:r>
              <a:rPr lang="en-US" sz="1800" dirty="0" err="1">
                <a:solidFill>
                  <a:srgbClr val="FF3521"/>
                </a:solidFill>
              </a:rPr>
              <a:t>werk</a:t>
            </a:r>
            <a:r>
              <a:rPr lang="en-US" sz="1800" dirty="0">
                <a:solidFill>
                  <a:srgbClr val="FF3521"/>
                </a:solidFill>
              </a:rPr>
              <a:t> van je </a:t>
            </a:r>
            <a:r>
              <a:rPr lang="en-US" sz="1800" dirty="0" err="1">
                <a:solidFill>
                  <a:srgbClr val="FF3521"/>
                </a:solidFill>
              </a:rPr>
              <a:t>toekomst</a:t>
            </a:r>
            <a:endParaRPr lang="en-US" sz="1800" dirty="0">
              <a:solidFill>
                <a:srgbClr val="FF352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191E2F-2E40-DB45-8DB4-37A9A595519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10952921" y="6288108"/>
            <a:ext cx="1125616" cy="4785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23BA-AAC2-B34A-B197-D2DA447F5A16}"/>
              </a:ext>
            </a:extLst>
          </p:cNvPr>
          <p:cNvCxnSpPr>
            <a:cxnSpLocks/>
          </p:cNvCxnSpPr>
          <p:nvPr userDrawn="1"/>
        </p:nvCxnSpPr>
        <p:spPr>
          <a:xfrm>
            <a:off x="0" y="6152468"/>
            <a:ext cx="12192000" cy="0"/>
          </a:xfrm>
          <a:prstGeom prst="line">
            <a:avLst/>
          </a:prstGeom>
          <a:ln>
            <a:solidFill>
              <a:srgbClr val="FF352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942F9C-1529-4C46-9E8B-BCF10AEECBC3}"/>
              </a:ext>
            </a:extLst>
          </p:cNvPr>
          <p:cNvSpPr txBox="1"/>
          <p:nvPr userDrawn="1"/>
        </p:nvSpPr>
        <p:spPr>
          <a:xfrm>
            <a:off x="11585884" y="162497"/>
            <a:ext cx="450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ADA664B-6DE3-D04E-B243-DDFE98F1A44C}" type="slidenum">
              <a:rPr lang="nl-NL" sz="1200" b="1" i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r"/>
              <a:t>‹#›</a:t>
            </a:fld>
            <a:endParaRPr lang="nl-NL" sz="1200" b="1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3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C337774E-9EF9-4709-A678-E6C0C2AF4639}" type="datetime2">
              <a:rPr lang="en-GB" noProof="0" smtClean="0"/>
              <a:t>Friday, 26 May 2023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6942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fbeelding 31">
            <a:extLst>
              <a:ext uri="{FF2B5EF4-FFF2-40B4-BE49-F238E27FC236}">
                <a16:creationId xmlns:a16="http://schemas.microsoft.com/office/drawing/2014/main" id="{FDF2F79B-D54E-4CB9-BFC8-606ED103B1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32" y="0"/>
            <a:ext cx="12192000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F5C00587-4368-4D98-88C9-D75DCD2961D4}" type="datetime2">
              <a:rPr lang="en-GB" noProof="0" smtClean="0"/>
              <a:t>Friday, 26 May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Footer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26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  <p15:guide id="9" pos="430">
          <p15:clr>
            <a:srgbClr val="A4A3A4"/>
          </p15:clr>
        </p15:guide>
        <p15:guide id="10" pos="24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AD864F-10CA-2049-874D-0CCE18A1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755" y="372350"/>
            <a:ext cx="8080392" cy="9632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>
                <a:latin typeface="+mj-lt"/>
                <a:ea typeface="+mj-ea"/>
                <a:cs typeface="+mj-cs"/>
              </a:rPr>
              <a:t>Eindwerk</a:t>
            </a:r>
            <a:r>
              <a:rPr lang="en-US" sz="4800" dirty="0">
                <a:latin typeface="+mj-lt"/>
                <a:ea typeface="+mj-ea"/>
                <a:cs typeface="+mj-cs"/>
              </a:rPr>
              <a:t> – </a:t>
            </a:r>
            <a:r>
              <a:rPr lang="en-US" sz="4800" dirty="0" err="1">
                <a:latin typeface="+mj-lt"/>
                <a:ea typeface="+mj-ea"/>
                <a:cs typeface="+mj-cs"/>
              </a:rPr>
              <a:t>toelichting</a:t>
            </a:r>
            <a:r>
              <a:rPr lang="en-US" sz="4800" dirty="0">
                <a:latin typeface="+mj-lt"/>
                <a:ea typeface="+mj-ea"/>
                <a:cs typeface="+mj-cs"/>
              </a:rPr>
              <a:t> &amp; </a:t>
            </a:r>
            <a:r>
              <a:rPr lang="en-US" sz="4800" dirty="0" err="1">
                <a:latin typeface="+mj-lt"/>
                <a:ea typeface="+mj-ea"/>
                <a:cs typeface="+mj-cs"/>
              </a:rPr>
              <a:t>voorbeeld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End of the Line (Traveling Wilburys song) - Wikipedia">
            <a:extLst>
              <a:ext uri="{FF2B5EF4-FFF2-40B4-BE49-F238E27FC236}">
                <a16:creationId xmlns:a16="http://schemas.microsoft.com/office/drawing/2014/main" id="{BC7DB3EA-65F5-073B-1D94-C4AF0073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517" y="1472895"/>
            <a:ext cx="5500964" cy="52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58408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A28D7-1662-7326-F97B-E27F2BF8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000" y="2286000"/>
            <a:ext cx="5106000" cy="3463434"/>
          </a:xfrm>
        </p:spPr>
        <p:txBody>
          <a:bodyPr/>
          <a:lstStyle/>
          <a:p>
            <a:r>
              <a:rPr lang="en-GB" dirty="0"/>
              <a:t>Understand the overall process.</a:t>
            </a:r>
          </a:p>
          <a:p>
            <a:r>
              <a:rPr lang="en-GB" dirty="0"/>
              <a:t>Think about deploying a potential solution.</a:t>
            </a:r>
          </a:p>
          <a:p>
            <a:r>
              <a:rPr lang="en-GB" dirty="0"/>
              <a:t>Define a clear scope at the start of the project.</a:t>
            </a:r>
          </a:p>
          <a:p>
            <a:r>
              <a:rPr lang="en-GB" dirty="0"/>
              <a:t>Create an appealing story.</a:t>
            </a:r>
          </a:p>
          <a:p>
            <a:r>
              <a:rPr lang="en-GB" dirty="0"/>
              <a:t>Have effective communication with the client to understand what does (not)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389F6-A97D-EBC7-8A95-4BC7FBD5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5DC5B-6873-43DB-ADC7-B15ACCE0DFD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C56FD050-7E75-F1D5-F5FB-6BB4405CEAC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6294000" y="2286000"/>
            <a:ext cx="5254872" cy="3463434"/>
          </a:xfrm>
        </p:spPr>
        <p:txBody>
          <a:bodyPr/>
          <a:lstStyle/>
          <a:p>
            <a:r>
              <a:rPr lang="en-GB" dirty="0"/>
              <a:t>Understand &amp; </a:t>
            </a:r>
            <a:r>
              <a:rPr lang="en-GB" dirty="0" err="1"/>
              <a:t>preprocess</a:t>
            </a:r>
            <a:r>
              <a:rPr lang="en-GB" dirty="0"/>
              <a:t> a complex database.</a:t>
            </a:r>
          </a:p>
          <a:p>
            <a:r>
              <a:rPr lang="en-GB" dirty="0"/>
              <a:t>Understand the problem &amp; set up an effective environment to tackle it.</a:t>
            </a:r>
          </a:p>
          <a:p>
            <a:r>
              <a:rPr lang="en-GB" dirty="0"/>
              <a:t>Develop (multiple) models &amp; improve their performance through:</a:t>
            </a:r>
          </a:p>
          <a:p>
            <a:pPr lvl="1"/>
            <a:r>
              <a:rPr lang="en-GB" dirty="0"/>
              <a:t>Feature selection &amp; engineering.</a:t>
            </a:r>
          </a:p>
          <a:p>
            <a:pPr lvl="1"/>
            <a:r>
              <a:rPr lang="en-GB" dirty="0"/>
              <a:t>Model selection &amp; tuning.</a:t>
            </a:r>
          </a:p>
          <a:p>
            <a:r>
              <a:rPr lang="en-GB" dirty="0"/>
              <a:t>Conceptually think about methods to model more complex problems.</a:t>
            </a:r>
          </a:p>
          <a:p>
            <a:r>
              <a:rPr lang="en-GB" dirty="0"/>
              <a:t>Explain models in their business context using visualizations.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AF6024-9D0C-5BF5-CAEA-40705240C4E2}"/>
              </a:ext>
            </a:extLst>
          </p:cNvPr>
          <p:cNvSpPr txBox="1">
            <a:spLocks/>
          </p:cNvSpPr>
          <p:nvPr/>
        </p:nvSpPr>
        <p:spPr>
          <a:xfrm>
            <a:off x="2277899" y="1752261"/>
            <a:ext cx="1941675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Business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54BE1D-127E-3CF6-0B33-2CC5AF4190FC}"/>
              </a:ext>
            </a:extLst>
          </p:cNvPr>
          <p:cNvSpPr txBox="1">
            <a:spLocks/>
          </p:cNvSpPr>
          <p:nvPr/>
        </p:nvSpPr>
        <p:spPr>
          <a:xfrm>
            <a:off x="8107199" y="1752260"/>
            <a:ext cx="1941675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Technical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81F092-A7B7-2949-610A-B1C19C553A2C}"/>
              </a:ext>
            </a:extLst>
          </p:cNvPr>
          <p:cNvGrpSpPr/>
          <p:nvPr/>
        </p:nvGrpSpPr>
        <p:grpSpPr>
          <a:xfrm>
            <a:off x="2892082" y="250800"/>
            <a:ext cx="3728823" cy="1130108"/>
            <a:chOff x="3917876" y="165670"/>
            <a:chExt cx="4511875" cy="12985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2A205B-63C4-F179-0849-79631D20FA4C}"/>
                </a:ext>
              </a:extLst>
            </p:cNvPr>
            <p:cNvSpPr/>
            <p:nvPr/>
          </p:nvSpPr>
          <p:spPr>
            <a:xfrm>
              <a:off x="3917876" y="289081"/>
              <a:ext cx="1069726" cy="55327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Request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3512B36-6EA2-5F93-24A4-BDC39A8E5A39}"/>
                </a:ext>
              </a:extLst>
            </p:cNvPr>
            <p:cNvSpPr/>
            <p:nvPr/>
          </p:nvSpPr>
          <p:spPr>
            <a:xfrm>
              <a:off x="7100112" y="289081"/>
              <a:ext cx="1329639" cy="55327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OR Algorithm</a:t>
              </a:r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2CB493DB-C240-A820-500D-2B62061C71BC}"/>
                </a:ext>
              </a:extLst>
            </p:cNvPr>
            <p:cNvSpPr/>
            <p:nvPr/>
          </p:nvSpPr>
          <p:spPr>
            <a:xfrm>
              <a:off x="5467223" y="165670"/>
              <a:ext cx="1257554" cy="800100"/>
            </a:xfrm>
            <a:prstGeom prst="clou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Cloud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EBC578-716C-8991-7F55-D750CB0E136A}"/>
                </a:ext>
              </a:extLst>
            </p:cNvPr>
            <p:cNvCxnSpPr/>
            <p:nvPr/>
          </p:nvCxnSpPr>
          <p:spPr>
            <a:xfrm>
              <a:off x="4987602" y="422431"/>
              <a:ext cx="479621" cy="0"/>
            </a:xfrm>
            <a:prstGeom prst="straightConnector1">
              <a:avLst/>
            </a:prstGeom>
            <a:ln w="57150" cap="rnd">
              <a:solidFill>
                <a:schemeClr val="accent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E02B84F-FCFA-F094-E18E-5A55729B8910}"/>
                </a:ext>
              </a:extLst>
            </p:cNvPr>
            <p:cNvCxnSpPr/>
            <p:nvPr/>
          </p:nvCxnSpPr>
          <p:spPr>
            <a:xfrm>
              <a:off x="6620491" y="498631"/>
              <a:ext cx="479621" cy="0"/>
            </a:xfrm>
            <a:prstGeom prst="straightConnector1">
              <a:avLst/>
            </a:prstGeom>
            <a:ln w="57150" cap="rnd">
              <a:solidFill>
                <a:schemeClr val="accent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81A70579-828B-8A3F-9B26-8F41AEB1A2D3}"/>
                </a:ext>
              </a:extLst>
            </p:cNvPr>
            <p:cNvCxnSpPr>
              <a:cxnSpLocks/>
              <a:stCxn id="9" idx="2"/>
              <a:endCxn id="19" idx="3"/>
            </p:cNvCxnSpPr>
            <p:nvPr/>
          </p:nvCxnSpPr>
          <p:spPr>
            <a:xfrm rot="5400000">
              <a:off x="6881795" y="581057"/>
              <a:ext cx="621837" cy="1144441"/>
            </a:xfrm>
            <a:prstGeom prst="bentConnector2">
              <a:avLst/>
            </a:prstGeom>
            <a:ln w="57150" cap="rnd">
              <a:solidFill>
                <a:schemeClr val="accent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AA6AF71-7631-6BFA-C32C-92EAF37E6EA1}"/>
              </a:ext>
            </a:extLst>
          </p:cNvPr>
          <p:cNvSpPr txBox="1"/>
          <p:nvPr/>
        </p:nvSpPr>
        <p:spPr>
          <a:xfrm>
            <a:off x="6936105" y="2508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86D411D-ACC3-CC48-8EB2-96AC3E274FBC}"/>
              </a:ext>
            </a:extLst>
          </p:cNvPr>
          <p:cNvSpPr/>
          <p:nvPr/>
        </p:nvSpPr>
        <p:spPr>
          <a:xfrm>
            <a:off x="2583180" y="89154"/>
            <a:ext cx="4352925" cy="155151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A973C-1176-00E1-5679-91F1C24FC1BF}"/>
              </a:ext>
            </a:extLst>
          </p:cNvPr>
          <p:cNvSpPr txBox="1"/>
          <p:nvPr/>
        </p:nvSpPr>
        <p:spPr>
          <a:xfrm>
            <a:off x="7110182" y="233018"/>
            <a:ext cx="3421936" cy="875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EE7D1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E7D1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Improve the overall process by learning from historic communication between users &amp; the OR algorithm.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01CF83-06BC-D2FB-5084-B177BE19E703}"/>
              </a:ext>
            </a:extLst>
          </p:cNvPr>
          <p:cNvSpPr/>
          <p:nvPr/>
        </p:nvSpPr>
        <p:spPr>
          <a:xfrm>
            <a:off x="4128824" y="1176682"/>
            <a:ext cx="996825" cy="4084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Response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6970503-6A47-2BE3-40CC-30E3B01A2184}"/>
              </a:ext>
            </a:extLst>
          </p:cNvPr>
          <p:cNvCxnSpPr>
            <a:cxnSpLocks/>
            <a:stCxn id="19" idx="1"/>
            <a:endCxn id="8" idx="2"/>
          </p:cNvCxnSpPr>
          <p:nvPr/>
        </p:nvCxnSpPr>
        <p:spPr>
          <a:xfrm rot="10800000">
            <a:off x="3334118" y="839724"/>
            <a:ext cx="794706" cy="541185"/>
          </a:xfrm>
          <a:prstGeom prst="bentConnector2">
            <a:avLst/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1542A7-CEAF-8C07-98F5-F43C5361BD9E}"/>
              </a:ext>
            </a:extLst>
          </p:cNvPr>
          <p:cNvSpPr txBox="1"/>
          <p:nvPr/>
        </p:nvSpPr>
        <p:spPr>
          <a:xfrm>
            <a:off x="1819656" y="5608773"/>
            <a:ext cx="7863840" cy="10316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 goal: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short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business presentation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show the potential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what you worked 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more in depth presentation on the thought process/performance/methodology behind the models. Make sure your explanation is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business context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514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6" grpId="0"/>
      <p:bldP spid="7" grpId="0"/>
      <p:bldP spid="17" grpId="0" animBg="1"/>
      <p:bldP spid="1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9C798C-0B42-8E1F-3390-5F1A45B09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9E38A-9FAE-4C3E-B99F-F027F200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Voorbeeld</a:t>
            </a:r>
            <a:r>
              <a:rPr lang="en-US" dirty="0"/>
              <a:t>: Learning driver preferences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0596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9CC8-DF2F-D09F-C318-F74A60CC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0982-C627-2748-5839-B2C8733E3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30 000 optimization requests/responses in the form of </a:t>
            </a:r>
            <a:r>
              <a:rPr lang="en-GB" i="1" dirty="0"/>
              <a:t>.</a:t>
            </a:r>
            <a:r>
              <a:rPr lang="en-GB" i="1" dirty="0" err="1"/>
              <a:t>json</a:t>
            </a:r>
            <a:r>
              <a:rPr lang="en-GB" i="1" dirty="0"/>
              <a:t> </a:t>
            </a:r>
            <a:r>
              <a:rPr lang="en-GB" dirty="0"/>
              <a:t>files.</a:t>
            </a:r>
          </a:p>
          <a:p>
            <a:r>
              <a:rPr lang="en-GB" dirty="0"/>
              <a:t>Anonymized data open for public use.</a:t>
            </a:r>
          </a:p>
          <a:p>
            <a:r>
              <a:rPr lang="en-GB" dirty="0"/>
              <a:t>One request/response consists of:</a:t>
            </a:r>
          </a:p>
          <a:p>
            <a:pPr lvl="1"/>
            <a:r>
              <a:rPr lang="en-GB" dirty="0"/>
              <a:t>Driver requests a sequence of points to be (partly) put into a new order.</a:t>
            </a:r>
          </a:p>
          <a:p>
            <a:pPr lvl="1"/>
            <a:r>
              <a:rPr lang="en-GB" dirty="0"/>
              <a:t>Optimizer gives a response describing what the “optimal” solution looks like.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This data allows to compare the optimizer’s solution to what the driver prefers.</a:t>
            </a:r>
          </a:p>
        </p:txBody>
      </p:sp>
    </p:spTree>
    <p:extLst>
      <p:ext uri="{BB962C8B-B14F-4D97-AF65-F5344CB8AC3E}">
        <p14:creationId xmlns:p14="http://schemas.microsoft.com/office/powerpoint/2010/main" val="38357621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92CAA9-5A14-9196-B877-10BCD7B6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" y="393917"/>
            <a:ext cx="10608000" cy="416525"/>
          </a:xfrm>
        </p:spPr>
        <p:txBody>
          <a:bodyPr/>
          <a:lstStyle/>
          <a:p>
            <a:r>
              <a:rPr lang="en-GB" sz="3600" b="1" dirty="0"/>
              <a:t>Data </a:t>
            </a:r>
            <a:r>
              <a:rPr lang="en-GB" sz="3600" b="1" dirty="0" err="1"/>
              <a:t>structureren</a:t>
            </a:r>
            <a:r>
              <a:rPr lang="en-GB" sz="3600" b="1" dirty="0"/>
              <a:t>: hoe </a:t>
            </a:r>
            <a:r>
              <a:rPr lang="en-GB" sz="3600" b="1" dirty="0" err="1"/>
              <a:t>ziet</a:t>
            </a:r>
            <a:r>
              <a:rPr lang="en-GB" sz="3600" b="1" dirty="0"/>
              <a:t> </a:t>
            </a:r>
            <a:r>
              <a:rPr lang="en-GB" sz="3600" b="1" dirty="0" err="1"/>
              <a:t>een</a:t>
            </a:r>
            <a:r>
              <a:rPr lang="en-GB" sz="3600" b="1" dirty="0"/>
              <a:t> </a:t>
            </a:r>
            <a:r>
              <a:rPr lang="en-GB" sz="3600" b="1" dirty="0" err="1"/>
              <a:t>dag</a:t>
            </a:r>
            <a:r>
              <a:rPr lang="en-GB" sz="3600" b="1" dirty="0"/>
              <a:t> </a:t>
            </a:r>
            <a:r>
              <a:rPr lang="en-GB" sz="3600" b="1" dirty="0" err="1"/>
              <a:t>eruit</a:t>
            </a:r>
            <a:r>
              <a:rPr lang="en-GB" sz="3600" b="1" dirty="0"/>
              <a:t>?</a:t>
            </a:r>
            <a:endParaRPr lang="en-GB" sz="3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852BD8-C9B8-6CCE-03E7-26F5D06A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5DC5B-6873-43DB-ADC7-B15ACCE0DFDB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CDD21B9-32B8-348E-A00D-4060BE4A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733"/>
            <a:ext cx="12192000" cy="3807967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FCFFE3E3-5F58-1DC5-E5B1-904B7496717E}"/>
              </a:ext>
            </a:extLst>
          </p:cNvPr>
          <p:cNvSpPr/>
          <p:nvPr/>
        </p:nvSpPr>
        <p:spPr>
          <a:xfrm>
            <a:off x="0" y="1284733"/>
            <a:ext cx="2044700" cy="33634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2D88A07-934E-7306-007B-AC52BFCF96BD}"/>
              </a:ext>
            </a:extLst>
          </p:cNvPr>
          <p:cNvSpPr/>
          <p:nvPr/>
        </p:nvSpPr>
        <p:spPr>
          <a:xfrm>
            <a:off x="4929599" y="1284733"/>
            <a:ext cx="914400" cy="33634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FDB4EE12-AD22-434C-B607-77018EA97475}"/>
              </a:ext>
            </a:extLst>
          </p:cNvPr>
          <p:cNvSpPr/>
          <p:nvPr/>
        </p:nvSpPr>
        <p:spPr>
          <a:xfrm>
            <a:off x="1119599" y="5181383"/>
            <a:ext cx="4724400" cy="12827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 day, only morning, single route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DC28E40B-636B-24E3-8C42-982BB69D1684}"/>
              </a:ext>
            </a:extLst>
          </p:cNvPr>
          <p:cNvSpPr/>
          <p:nvPr/>
        </p:nvSpPr>
        <p:spPr>
          <a:xfrm>
            <a:off x="7772400" y="5221764"/>
            <a:ext cx="3606800" cy="12827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Compare the request last request with the first response</a:t>
            </a:r>
          </a:p>
        </p:txBody>
      </p:sp>
    </p:spTree>
    <p:extLst>
      <p:ext uri="{BB962C8B-B14F-4D97-AF65-F5344CB8AC3E}">
        <p14:creationId xmlns:p14="http://schemas.microsoft.com/office/powerpoint/2010/main" val="3979299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5191-93BD-9F86-3B53-FBA0A6A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verkennen</a:t>
            </a:r>
            <a:r>
              <a:rPr lang="en-GB" dirty="0"/>
              <a:t>: hoe </a:t>
            </a:r>
            <a:r>
              <a:rPr lang="en-GB" dirty="0" err="1"/>
              <a:t>ziet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route er </a:t>
            </a:r>
            <a:r>
              <a:rPr lang="en-GB" dirty="0" err="1"/>
              <a:t>voor</a:t>
            </a:r>
            <a:r>
              <a:rPr lang="en-GB" dirty="0"/>
              <a:t>/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A0BA3-466F-A224-373C-A26EE6B7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9D3135-58EA-C799-0232-8DDFEBEE6298}"/>
              </a:ext>
            </a:extLst>
          </p:cNvPr>
          <p:cNvSpPr/>
          <p:nvPr/>
        </p:nvSpPr>
        <p:spPr>
          <a:xfrm>
            <a:off x="5002924" y="1807779"/>
            <a:ext cx="2395118" cy="33317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E55D1-698B-4ED0-ADF8-AD3384D9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2" y="1525835"/>
            <a:ext cx="4008072" cy="4358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E9A808-C195-B80C-2230-685E2C099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522" y="1532992"/>
            <a:ext cx="4000915" cy="43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4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759E-EC9C-8568-CE26-B536134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de nodes </a:t>
            </a:r>
            <a:r>
              <a:rPr lang="en-GB" dirty="0" err="1"/>
              <a:t>verwijderd</a:t>
            </a:r>
            <a:r>
              <a:rPr lang="en-GB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05EFA-23D7-5BD3-17A3-37884D95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15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5065E-8B3C-F53E-B859-E3901AD9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10" y="1303952"/>
            <a:ext cx="9919979" cy="53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7881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A803-C08A-5F53-25F7-972FCDBEF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409876"/>
            <a:ext cx="10608000" cy="416525"/>
          </a:xfrm>
        </p:spPr>
        <p:txBody>
          <a:bodyPr/>
          <a:lstStyle/>
          <a:p>
            <a:r>
              <a:rPr lang="en-GB" dirty="0"/>
              <a:t>Measuring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078F0-65C7-CAF3-1C0E-537761AE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09D16-3782-2399-1F40-DC3DDB3D4BB4}"/>
              </a:ext>
            </a:extLst>
          </p:cNvPr>
          <p:cNvSpPr txBox="1"/>
          <p:nvPr/>
        </p:nvSpPr>
        <p:spPr>
          <a:xfrm>
            <a:off x="916228" y="2756966"/>
            <a:ext cx="1975118" cy="15660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/>
              <a:t>Predicted that a driver would remove a location &amp; he actually removed it (True Positive)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954CE1-E5F6-CBEF-9762-2665685A812B}"/>
              </a:ext>
            </a:extLst>
          </p:cNvPr>
          <p:cNvSpPr txBox="1"/>
          <p:nvPr/>
        </p:nvSpPr>
        <p:spPr>
          <a:xfrm>
            <a:off x="2985351" y="5978388"/>
            <a:ext cx="7188662" cy="4165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/>
              <a:t>Predicted that a driver would remove a location but he didn’t (False Positive)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F811ED-ABBD-4315-94BA-D6A49CB8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25" y="1305628"/>
            <a:ext cx="6053549" cy="44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884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2955-FD4E-1E17-7F83-A3BA3279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the total number of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E0A80-6812-4EFF-D214-ADA52FC5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B833D-5DF4-B93F-0740-713CF65B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65" y="1494243"/>
            <a:ext cx="6263696" cy="4678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3E965-0578-25CB-EE4A-1344396423C1}"/>
              </a:ext>
            </a:extLst>
          </p:cNvPr>
          <p:cNvSpPr txBox="1"/>
          <p:nvPr/>
        </p:nvSpPr>
        <p:spPr>
          <a:xfrm>
            <a:off x="4607339" y="6219512"/>
            <a:ext cx="7188662" cy="4165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/>
              <a:t>Actual number of changes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A20E8-AC23-AD6A-A78F-6A3ACE4CAF8E}"/>
              </a:ext>
            </a:extLst>
          </p:cNvPr>
          <p:cNvSpPr txBox="1"/>
          <p:nvPr/>
        </p:nvSpPr>
        <p:spPr>
          <a:xfrm>
            <a:off x="1849999" y="3220737"/>
            <a:ext cx="7188662" cy="4165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/>
              <a:t>Predicted</a:t>
            </a:r>
            <a:br>
              <a:rPr lang="en-GB" sz="1600" b="1" dirty="0"/>
            </a:br>
            <a:r>
              <a:rPr lang="en-GB" sz="1600" b="1" dirty="0"/>
              <a:t>number </a:t>
            </a:r>
            <a:br>
              <a:rPr lang="en-GB" sz="1600" b="1" dirty="0"/>
            </a:br>
            <a:r>
              <a:rPr lang="en-GB" sz="1600" b="1" dirty="0"/>
              <a:t>of changes</a:t>
            </a:r>
          </a:p>
        </p:txBody>
      </p:sp>
    </p:spTree>
    <p:extLst>
      <p:ext uri="{BB962C8B-B14F-4D97-AF65-F5344CB8AC3E}">
        <p14:creationId xmlns:p14="http://schemas.microsoft.com/office/powerpoint/2010/main" val="704773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9120A86B-2AB2-7946-80AA-2F8155906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915495"/>
            <a:ext cx="11225885" cy="801666"/>
          </a:xfrm>
        </p:spPr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aandacht</a:t>
            </a:r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64A51AF-D729-194D-8079-0110ED3A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98970"/>
          </a:xfrm>
        </p:spPr>
        <p:txBody>
          <a:bodyPr>
            <a:noAutofit/>
          </a:bodyPr>
          <a:lstStyle/>
          <a:p>
            <a:r>
              <a:rPr lang="en-US" dirty="0"/>
              <a:t>Dank u</a:t>
            </a:r>
          </a:p>
        </p:txBody>
      </p:sp>
    </p:spTree>
    <p:extLst>
      <p:ext uri="{BB962C8B-B14F-4D97-AF65-F5344CB8AC3E}">
        <p14:creationId xmlns:p14="http://schemas.microsoft.com/office/powerpoint/2010/main" val="23711702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4203A8D-7154-4942-ACDF-B8485C73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724025"/>
            <a:ext cx="95916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85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64A51AF-D729-194D-8079-0110ED3A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98970"/>
          </a:xfrm>
        </p:spPr>
        <p:txBody>
          <a:bodyPr>
            <a:noAutofit/>
          </a:bodyPr>
          <a:lstStyle/>
          <a:p>
            <a:r>
              <a:rPr lang="en-US" dirty="0"/>
              <a:t>Doel/</a:t>
            </a:r>
            <a:r>
              <a:rPr lang="en-US" dirty="0" err="1"/>
              <a:t>opzet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693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B73F-B43E-2FB4-32C2-9C5E1D44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Totale</a:t>
            </a:r>
            <a:r>
              <a:rPr lang="en-GB" dirty="0"/>
              <a:t> </a:t>
            </a:r>
            <a:r>
              <a:rPr lang="en-GB" dirty="0" err="1"/>
              <a:t>werkpakket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635E-8CE3-C67E-8F2E-41DCABC6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87612"/>
            <a:ext cx="11258084" cy="4252900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GB" dirty="0" err="1"/>
              <a:t>Onderwerp</a:t>
            </a:r>
            <a:r>
              <a:rPr lang="en-GB" dirty="0"/>
              <a:t> </a:t>
            </a:r>
            <a:r>
              <a:rPr lang="en-GB" dirty="0" err="1"/>
              <a:t>kiezen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GB" dirty="0"/>
              <a:t>Data </a:t>
            </a:r>
            <a:r>
              <a:rPr lang="en-GB" dirty="0" err="1"/>
              <a:t>verzamelen</a:t>
            </a:r>
            <a:r>
              <a:rPr lang="en-GB" dirty="0"/>
              <a:t> met </a:t>
            </a:r>
            <a:r>
              <a:rPr lang="en-GB" dirty="0" err="1"/>
              <a:t>betrekking</a:t>
            </a:r>
            <a:r>
              <a:rPr lang="en-GB" dirty="0"/>
              <a:t> tot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onderwerp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GB" dirty="0"/>
              <a:t>Data </a:t>
            </a:r>
            <a:r>
              <a:rPr lang="en-GB" dirty="0" err="1"/>
              <a:t>structureren</a:t>
            </a:r>
            <a:r>
              <a:rPr lang="en-GB" dirty="0"/>
              <a:t> &amp; code </a:t>
            </a:r>
            <a:r>
              <a:rPr lang="en-GB" dirty="0" err="1"/>
              <a:t>schrijven</a:t>
            </a:r>
            <a:r>
              <a:rPr lang="en-GB" dirty="0"/>
              <a:t> om data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vormen</a:t>
            </a:r>
            <a:r>
              <a:rPr lang="en-GB" dirty="0"/>
              <a:t> tot </a:t>
            </a:r>
            <a:r>
              <a:rPr lang="en-GB" dirty="0" err="1"/>
              <a:t>overzichtelijke</a:t>
            </a:r>
            <a:r>
              <a:rPr lang="en-GB" dirty="0"/>
              <a:t> </a:t>
            </a:r>
            <a:r>
              <a:rPr lang="en-GB" dirty="0" err="1"/>
              <a:t>vorm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GB" dirty="0"/>
              <a:t>Data analyse </a:t>
            </a:r>
            <a:r>
              <a:rPr lang="en-GB" dirty="0" err="1"/>
              <a:t>uitvoeren</a:t>
            </a:r>
            <a:r>
              <a:rPr lang="en-GB" dirty="0"/>
              <a:t> op data:</a:t>
            </a:r>
          </a:p>
          <a:p>
            <a:pPr lvl="1"/>
            <a:r>
              <a:rPr lang="en-GB" dirty="0" err="1"/>
              <a:t>Visualisaties</a:t>
            </a:r>
            <a:r>
              <a:rPr lang="en-GB" dirty="0"/>
              <a:t> om het problem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helpen</a:t>
            </a:r>
            <a:r>
              <a:rPr lang="en-GB" dirty="0"/>
              <a:t> </a:t>
            </a:r>
            <a:r>
              <a:rPr lang="en-GB" dirty="0" err="1"/>
              <a:t>duiden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Exploratie</a:t>
            </a:r>
            <a:r>
              <a:rPr lang="en-GB" dirty="0"/>
              <a:t> </a:t>
            </a:r>
            <a:r>
              <a:rPr lang="en-GB" dirty="0" err="1"/>
              <a:t>mbt</a:t>
            </a:r>
            <a:r>
              <a:rPr lang="en-GB" dirty="0"/>
              <a:t> </a:t>
            </a:r>
            <a:r>
              <a:rPr lang="en-GB" dirty="0" err="1"/>
              <a:t>welke</a:t>
            </a:r>
            <a:r>
              <a:rPr lang="en-GB" dirty="0"/>
              <a:t> features </a:t>
            </a:r>
            <a:r>
              <a:rPr lang="en-GB" dirty="0" err="1"/>
              <a:t>mogelijk</a:t>
            </a:r>
            <a:r>
              <a:rPr lang="en-GB" dirty="0"/>
              <a:t> </a:t>
            </a:r>
            <a:r>
              <a:rPr lang="en-GB" dirty="0" err="1"/>
              <a:t>interessant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etc.</a:t>
            </a:r>
          </a:p>
          <a:p>
            <a:pPr marL="514350" indent="-514350">
              <a:buFont typeface="+mj-lt"/>
              <a:buAutoNum type="arabicParenR"/>
            </a:pPr>
            <a:r>
              <a:rPr lang="en-GB" dirty="0" err="1"/>
              <a:t>Modellen</a:t>
            </a:r>
            <a:r>
              <a:rPr lang="en-GB" dirty="0"/>
              <a:t> </a:t>
            </a:r>
            <a:r>
              <a:rPr lang="en-GB" dirty="0" err="1"/>
              <a:t>bouwen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bepaald</a:t>
            </a:r>
            <a:r>
              <a:rPr lang="en-GB" dirty="0"/>
              <a:t> </a:t>
            </a:r>
            <a:r>
              <a:rPr lang="en-GB" dirty="0" err="1"/>
              <a:t>vraagstuk</a:t>
            </a:r>
            <a:r>
              <a:rPr lang="en-GB" dirty="0"/>
              <a:t> op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lossen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GB" dirty="0" err="1"/>
              <a:t>Presentatie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</a:t>
            </a:r>
            <a:r>
              <a:rPr lang="en-GB" dirty="0" err="1"/>
              <a:t>waarin</a:t>
            </a:r>
            <a:r>
              <a:rPr lang="en-GB" dirty="0"/>
              <a:t> je </a:t>
            </a:r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onderzoek</a:t>
            </a:r>
            <a:r>
              <a:rPr lang="en-GB" dirty="0"/>
              <a:t> </a:t>
            </a:r>
            <a:r>
              <a:rPr lang="en-GB" dirty="0" err="1"/>
              <a:t>uitlegt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684544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5DEF6-346E-7EDF-7AD5-F0A91A33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Opmerkingen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64B6-DAE0-27C1-785F-4841E9E6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Wanneer</a:t>
            </a:r>
            <a:r>
              <a:rPr lang="en-GB" b="1" dirty="0"/>
              <a:t> </a:t>
            </a:r>
            <a:r>
              <a:rPr lang="en-GB" b="1" dirty="0" err="1"/>
              <a:t>starten</a:t>
            </a:r>
            <a:r>
              <a:rPr lang="en-GB" b="1" dirty="0"/>
              <a:t>? Nu!</a:t>
            </a:r>
            <a:br>
              <a:rPr lang="en-GB" b="1" dirty="0"/>
            </a:br>
            <a:r>
              <a:rPr lang="en-GB" dirty="0"/>
              <a:t>Op </a:t>
            </a:r>
            <a:r>
              <a:rPr lang="en-GB" dirty="0" err="1"/>
              <a:t>deze</a:t>
            </a:r>
            <a:r>
              <a:rPr lang="en-GB" dirty="0"/>
              <a:t> moment </a:t>
            </a:r>
            <a:r>
              <a:rPr lang="en-GB" dirty="0" err="1"/>
              <a:t>heb</a:t>
            </a:r>
            <a:r>
              <a:rPr lang="en-GB" dirty="0"/>
              <a:t> je reeds </a:t>
            </a:r>
            <a:r>
              <a:rPr lang="en-GB" dirty="0" err="1"/>
              <a:t>alles</a:t>
            </a:r>
            <a:r>
              <a:rPr lang="en-GB" dirty="0"/>
              <a:t> </a:t>
            </a:r>
            <a:r>
              <a:rPr lang="en-GB" dirty="0" err="1"/>
              <a:t>geleerd</a:t>
            </a:r>
            <a:r>
              <a:rPr lang="en-GB" dirty="0"/>
              <a:t> om </a:t>
            </a:r>
            <a:r>
              <a:rPr lang="en-GB" dirty="0" err="1"/>
              <a:t>stappen</a:t>
            </a:r>
            <a:r>
              <a:rPr lang="en-GB" dirty="0"/>
              <a:t> 1-5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voeren</a:t>
            </a:r>
            <a:r>
              <a:rPr lang="en-GB" dirty="0"/>
              <a:t>; </a:t>
            </a:r>
            <a:r>
              <a:rPr lang="en-GB" dirty="0" err="1"/>
              <a:t>alles</a:t>
            </a:r>
            <a:r>
              <a:rPr lang="en-GB" dirty="0"/>
              <a:t> </a:t>
            </a:r>
            <a:r>
              <a:rPr lang="en-GB" dirty="0" err="1"/>
              <a:t>behalve</a:t>
            </a:r>
            <a:r>
              <a:rPr lang="en-GB" dirty="0"/>
              <a:t> het </a:t>
            </a:r>
            <a:r>
              <a:rPr lang="en-GB" dirty="0" err="1"/>
              <a:t>maken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model </a:t>
            </a:r>
            <a:r>
              <a:rPr lang="en-GB" dirty="0" err="1"/>
              <a:t>zou</a:t>
            </a:r>
            <a:r>
              <a:rPr lang="en-GB" dirty="0"/>
              <a:t> reeds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lukken</a:t>
            </a:r>
            <a:r>
              <a:rPr lang="en-GB" dirty="0"/>
              <a:t>,</a:t>
            </a:r>
          </a:p>
          <a:p>
            <a:r>
              <a:rPr lang="en-GB" b="1" dirty="0"/>
              <a:t>Code </a:t>
            </a:r>
            <a:r>
              <a:rPr lang="en-GB" b="1" dirty="0" err="1"/>
              <a:t>structureren</a:t>
            </a:r>
            <a:r>
              <a:rPr lang="en-GB" b="1" dirty="0"/>
              <a:t>: </a:t>
            </a:r>
            <a:r>
              <a:rPr lang="en-GB" dirty="0"/>
              <a:t>Zorg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je </a:t>
            </a:r>
            <a:r>
              <a:rPr lang="en-GB" dirty="0" err="1"/>
              <a:t>vanaf</a:t>
            </a:r>
            <a:r>
              <a:rPr lang="en-GB" dirty="0"/>
              <a:t> het begin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overzichtelijke</a:t>
            </a:r>
            <a:r>
              <a:rPr lang="en-GB" dirty="0"/>
              <a:t> codebase </a:t>
            </a:r>
            <a:r>
              <a:rPr lang="en-GB" dirty="0" err="1"/>
              <a:t>zorgt</a:t>
            </a:r>
            <a:r>
              <a:rPr lang="en-GB" dirty="0"/>
              <a:t> </a:t>
            </a:r>
            <a:r>
              <a:rPr lang="en-GB" dirty="0" err="1"/>
              <a:t>waarop</a:t>
            </a:r>
            <a:r>
              <a:rPr lang="en-GB" dirty="0"/>
              <a:t> je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verderbouwen</a:t>
            </a:r>
            <a:r>
              <a:rPr lang="en-GB" dirty="0"/>
              <a:t>. </a:t>
            </a:r>
            <a:r>
              <a:rPr lang="en-GB" dirty="0" err="1"/>
              <a:t>Deze</a:t>
            </a:r>
            <a:r>
              <a:rPr lang="en-GB" dirty="0"/>
              <a:t> code </a:t>
            </a:r>
            <a:r>
              <a:rPr lang="en-GB" dirty="0" err="1"/>
              <a:t>maakt</a:t>
            </a:r>
            <a:r>
              <a:rPr lang="en-GB" dirty="0"/>
              <a:t> </a:t>
            </a:r>
            <a:r>
              <a:rPr lang="en-GB" dirty="0" err="1"/>
              <a:t>deel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van wat je </a:t>
            </a:r>
            <a:r>
              <a:rPr lang="en-GB" dirty="0" err="1"/>
              <a:t>oplevert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4629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7B10-CFC0-D17C-BC7E-D5652EC5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Onderwerp</a:t>
            </a:r>
            <a:r>
              <a:rPr lang="en-GB" dirty="0"/>
              <a:t> </a:t>
            </a:r>
            <a:r>
              <a:rPr lang="en-GB" dirty="0" err="1"/>
              <a:t>kiezen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27A0-5069-3632-61FE-926B70F54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85563"/>
            <a:ext cx="11258084" cy="42734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Je bent </a:t>
            </a:r>
            <a:r>
              <a:rPr lang="en-GB" dirty="0" err="1"/>
              <a:t>volledig</a:t>
            </a:r>
            <a:r>
              <a:rPr lang="en-GB" dirty="0"/>
              <a:t> </a:t>
            </a:r>
            <a:r>
              <a:rPr lang="en-GB" dirty="0" err="1"/>
              <a:t>vrij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onderwerp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kiezen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je </a:t>
            </a:r>
            <a:r>
              <a:rPr lang="en-GB" dirty="0" err="1"/>
              <a:t>werk</a:t>
            </a:r>
            <a:r>
              <a:rPr lang="en-GB" dirty="0"/>
              <a:t>-of </a:t>
            </a:r>
            <a:r>
              <a:rPr lang="en-GB" dirty="0" err="1"/>
              <a:t>persoonlijk</a:t>
            </a:r>
            <a:r>
              <a:rPr lang="en-GB" dirty="0"/>
              <a:t> </a:t>
            </a:r>
            <a:r>
              <a:rPr lang="en-GB" dirty="0" err="1"/>
              <a:t>leven</a:t>
            </a:r>
            <a:r>
              <a:rPr lang="en-GB" dirty="0"/>
              <a:t>. Let </a:t>
            </a:r>
            <a:r>
              <a:rPr lang="en-GB" dirty="0" err="1"/>
              <a:t>wel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Het </a:t>
            </a:r>
            <a:r>
              <a:rPr lang="en-GB" dirty="0" err="1"/>
              <a:t>moet</a:t>
            </a:r>
            <a:r>
              <a:rPr lang="en-GB" dirty="0"/>
              <a:t> over </a:t>
            </a:r>
            <a:r>
              <a:rPr lang="en-GB" dirty="0" err="1"/>
              <a:t>een</a:t>
            </a:r>
            <a:r>
              <a:rPr lang="en-GB" dirty="0"/>
              <a:t> data-</a:t>
            </a:r>
            <a:r>
              <a:rPr lang="en-GB" dirty="0" err="1"/>
              <a:t>intensief</a:t>
            </a:r>
            <a:r>
              <a:rPr lang="en-GB" dirty="0"/>
              <a:t> </a:t>
            </a:r>
            <a:r>
              <a:rPr lang="en-GB" dirty="0" err="1"/>
              <a:t>onderwerp</a:t>
            </a:r>
            <a:r>
              <a:rPr lang="en-GB" dirty="0"/>
              <a:t> </a:t>
            </a:r>
            <a:r>
              <a:rPr lang="en-GB" dirty="0" err="1"/>
              <a:t>gaan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Er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vraagstuk</a:t>
            </a:r>
            <a:r>
              <a:rPr lang="en-GB" dirty="0"/>
              <a:t> </a:t>
            </a:r>
            <a:r>
              <a:rPr lang="en-GB" dirty="0" err="1"/>
              <a:t>inzitten</a:t>
            </a:r>
            <a:r>
              <a:rPr lang="en-GB" dirty="0"/>
              <a:t> </a:t>
            </a:r>
            <a:r>
              <a:rPr lang="en-GB" dirty="0" err="1"/>
              <a:t>waarvoor</a:t>
            </a:r>
            <a:r>
              <a:rPr lang="en-GB" dirty="0"/>
              <a:t> je </a:t>
            </a:r>
            <a:r>
              <a:rPr lang="en-GB" dirty="0" err="1"/>
              <a:t>bepaalde</a:t>
            </a:r>
            <a:r>
              <a:rPr lang="en-GB" dirty="0"/>
              <a:t> </a:t>
            </a:r>
            <a:r>
              <a:rPr lang="en-GB" dirty="0" err="1"/>
              <a:t>voorspellingen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doen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r>
              <a:rPr lang="en-GB" dirty="0"/>
              <a:t>Als je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je </a:t>
            </a:r>
            <a:r>
              <a:rPr lang="en-GB" dirty="0" err="1"/>
              <a:t>werkleven</a:t>
            </a:r>
            <a:r>
              <a:rPr lang="en-GB" dirty="0"/>
              <a:t> </a:t>
            </a:r>
            <a:r>
              <a:rPr lang="en-GB" dirty="0" err="1"/>
              <a:t>neemt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het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er wat data privacy </a:t>
            </a:r>
            <a:r>
              <a:rPr lang="en-GB" dirty="0" err="1"/>
              <a:t>zaken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vasthangen</a:t>
            </a:r>
            <a:r>
              <a:rPr lang="en-GB" dirty="0"/>
              <a:t>.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hoeft</a:t>
            </a:r>
            <a:r>
              <a:rPr lang="en-GB" dirty="0"/>
              <a:t> </a:t>
            </a:r>
            <a:r>
              <a:rPr lang="en-GB" dirty="0" err="1"/>
              <a:t>geen</a:t>
            </a:r>
            <a:r>
              <a:rPr lang="en-GB" dirty="0"/>
              <a:t> </a:t>
            </a:r>
            <a:r>
              <a:rPr lang="en-GB" dirty="0" err="1"/>
              <a:t>blokkerende</a:t>
            </a:r>
            <a:r>
              <a:rPr lang="en-GB" dirty="0"/>
              <a:t> factor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, maar </a:t>
            </a:r>
            <a:r>
              <a:rPr lang="en-GB" dirty="0" err="1"/>
              <a:t>moet</a:t>
            </a:r>
            <a:r>
              <a:rPr lang="en-GB" dirty="0"/>
              <a:t> in </a:t>
            </a:r>
            <a:r>
              <a:rPr lang="en-GB" dirty="0" err="1"/>
              <a:t>samenspraak</a:t>
            </a:r>
            <a:r>
              <a:rPr lang="en-GB" dirty="0"/>
              <a:t> met Klaas/Tim </a:t>
            </a:r>
            <a:r>
              <a:rPr lang="en-GB" dirty="0" err="1"/>
              <a:t>bekeken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Indien</a:t>
            </a:r>
            <a:r>
              <a:rPr lang="en-GB" dirty="0"/>
              <a:t> je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meteen</a:t>
            </a:r>
            <a:r>
              <a:rPr lang="en-GB" dirty="0"/>
              <a:t>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weet</a:t>
            </a:r>
            <a:r>
              <a:rPr lang="en-GB" dirty="0"/>
              <a:t> om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werken</a:t>
            </a:r>
            <a:r>
              <a:rPr lang="en-GB" dirty="0"/>
              <a:t> mag je </a:t>
            </a:r>
            <a:r>
              <a:rPr lang="en-GB" dirty="0" err="1"/>
              <a:t>ook</a:t>
            </a:r>
            <a:r>
              <a:rPr lang="en-GB" dirty="0"/>
              <a:t> steeds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onderwerp</a:t>
            </a:r>
            <a:r>
              <a:rPr lang="en-GB" dirty="0"/>
              <a:t> </a:t>
            </a:r>
            <a:r>
              <a:rPr lang="en-GB" dirty="0" err="1"/>
              <a:t>vragen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Klaas of Tim.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83054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7B10-CFC0-D17C-BC7E-D5652EC5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Onderwerp</a:t>
            </a:r>
            <a:r>
              <a:rPr lang="en-GB" dirty="0"/>
              <a:t> </a:t>
            </a:r>
            <a:r>
              <a:rPr lang="en-GB" dirty="0" err="1"/>
              <a:t>kiezen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27A0-5069-3632-61FE-926B70F54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Eens</a:t>
            </a:r>
            <a:r>
              <a:rPr lang="en-GB" dirty="0"/>
              <a:t> je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gekozen</a:t>
            </a:r>
            <a:r>
              <a:rPr lang="en-GB" dirty="0"/>
              <a:t> </a:t>
            </a:r>
            <a:r>
              <a:rPr lang="en-GB" dirty="0" err="1"/>
              <a:t>hebt</a:t>
            </a:r>
            <a:r>
              <a:rPr lang="en-GB" dirty="0"/>
              <a:t>; </a:t>
            </a:r>
            <a:r>
              <a:rPr lang="en-GB" dirty="0" err="1"/>
              <a:t>maak</a:t>
            </a:r>
            <a:r>
              <a:rPr lang="en-GB" dirty="0"/>
              <a:t> dan even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overzichtje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Welke</a:t>
            </a:r>
            <a:r>
              <a:rPr lang="en-GB" dirty="0"/>
              <a:t> data ga je </a:t>
            </a:r>
            <a:r>
              <a:rPr lang="en-GB" dirty="0" err="1"/>
              <a:t>gebruiken</a:t>
            </a:r>
            <a:r>
              <a:rPr lang="en-GB" dirty="0"/>
              <a:t>?</a:t>
            </a:r>
          </a:p>
          <a:p>
            <a:pPr lvl="1"/>
            <a:r>
              <a:rPr lang="en-GB" dirty="0" err="1"/>
              <a:t>Waar</a:t>
            </a:r>
            <a:r>
              <a:rPr lang="en-GB" dirty="0"/>
              <a:t> </a:t>
            </a:r>
            <a:r>
              <a:rPr lang="en-GB" dirty="0" err="1"/>
              <a:t>komt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data </a:t>
            </a:r>
            <a:r>
              <a:rPr lang="en-GB" dirty="0" err="1"/>
              <a:t>vandaan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Wat is het </a:t>
            </a:r>
            <a:r>
              <a:rPr lang="en-GB" dirty="0" err="1"/>
              <a:t>vraagstuk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je </a:t>
            </a:r>
            <a:r>
              <a:rPr lang="en-GB" dirty="0" err="1"/>
              <a:t>wil</a:t>
            </a:r>
            <a:r>
              <a:rPr lang="en-GB" dirty="0"/>
              <a:t> </a:t>
            </a:r>
            <a:r>
              <a:rPr lang="en-GB" dirty="0" err="1"/>
              <a:t>oplossen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op </a:t>
            </a:r>
            <a:r>
              <a:rPr lang="en-GB" dirty="0" err="1"/>
              <a:t>een</a:t>
            </a:r>
            <a:r>
              <a:rPr lang="en-GB" dirty="0"/>
              <a:t> A4’tje of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kort</a:t>
            </a:r>
            <a:r>
              <a:rPr lang="en-GB" dirty="0"/>
              <a:t> slide-deck.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stuur</a:t>
            </a:r>
            <a:r>
              <a:rPr lang="en-GB" dirty="0"/>
              <a:t> je dan even door </a:t>
            </a:r>
            <a:r>
              <a:rPr lang="en-GB" dirty="0" err="1"/>
              <a:t>naar</a:t>
            </a:r>
            <a:r>
              <a:rPr lang="en-GB" dirty="0"/>
              <a:t> Tim &amp; Klaas </a:t>
            </a:r>
            <a:r>
              <a:rPr lang="en-GB" dirty="0" err="1"/>
              <a:t>zodat</a:t>
            </a:r>
            <a:r>
              <a:rPr lang="en-GB" dirty="0"/>
              <a:t> we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zien</a:t>
            </a:r>
            <a:r>
              <a:rPr lang="en-GB" dirty="0"/>
              <a:t> of het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onderwerp</a:t>
            </a:r>
            <a:r>
              <a:rPr lang="en-GB" dirty="0"/>
              <a:t> is.</a:t>
            </a:r>
          </a:p>
        </p:txBody>
      </p:sp>
    </p:spTree>
    <p:extLst>
      <p:ext uri="{BB962C8B-B14F-4D97-AF65-F5344CB8AC3E}">
        <p14:creationId xmlns:p14="http://schemas.microsoft.com/office/powerpoint/2010/main" val="34330053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64A51AF-D729-194D-8079-0110ED3A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225885" cy="598970"/>
          </a:xfrm>
        </p:spPr>
        <p:txBody>
          <a:bodyPr>
            <a:noAutofit/>
          </a:bodyPr>
          <a:lstStyle/>
          <a:p>
            <a:r>
              <a:rPr lang="en-US" dirty="0" err="1"/>
              <a:t>Voorbeeld</a:t>
            </a:r>
            <a:r>
              <a:rPr lang="en-US" dirty="0"/>
              <a:t>: Learning driver preferences</a:t>
            </a:r>
          </a:p>
        </p:txBody>
      </p:sp>
    </p:spTree>
    <p:extLst>
      <p:ext uri="{BB962C8B-B14F-4D97-AF65-F5344CB8AC3E}">
        <p14:creationId xmlns:p14="http://schemas.microsoft.com/office/powerpoint/2010/main" val="24115899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9C798C-0B42-8E1F-3390-5F1A45B09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Proposal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9E38A-9FAE-4C3E-B99F-F027F200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Voorbeeld</a:t>
            </a:r>
            <a:r>
              <a:rPr lang="en-US" dirty="0"/>
              <a:t>: Learning driver preferences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9125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1E571E8F-93DC-AF9B-C624-374B837DFA75}"/>
              </a:ext>
            </a:extLst>
          </p:cNvPr>
          <p:cNvSpPr/>
          <p:nvPr/>
        </p:nvSpPr>
        <p:spPr>
          <a:xfrm>
            <a:off x="936053" y="2841746"/>
            <a:ext cx="2409884" cy="179872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44000" tIns="144000" rIns="144000" bIns="14400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Drivers are a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scarce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precious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resource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Drivers have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knowledge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experience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that is difficult to capture in “mathematics”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Drivers are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frustrated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plans that don’t “feel logical” to their way of working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B8E5A6-0BD6-AEB2-E395-CA85330A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than cost saving: the human factor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042D9-9DD5-9047-AEAD-F1B15CD4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B2B2B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November 26,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9865A-4B16-9261-9689-183516FE5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B2B2B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ORTEC · Optimize Your World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AC453-9C37-2A2E-0A55-A779B78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5DC5B-6873-43DB-ADC7-B15ACCE0DFD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3B169FD-E991-3833-C6EB-2033C808C804}"/>
              </a:ext>
            </a:extLst>
          </p:cNvPr>
          <p:cNvGrpSpPr/>
          <p:nvPr/>
        </p:nvGrpSpPr>
        <p:grpSpPr>
          <a:xfrm>
            <a:off x="1603889" y="1669241"/>
            <a:ext cx="1580044" cy="1261805"/>
            <a:chOff x="1603889" y="1706949"/>
            <a:chExt cx="1580044" cy="1261805"/>
          </a:xfrm>
        </p:grpSpPr>
        <p:pic>
          <p:nvPicPr>
            <p:cNvPr id="12" name="Graphic 11" descr="Comment Heart Break outline">
              <a:extLst>
                <a:ext uri="{FF2B5EF4-FFF2-40B4-BE49-F238E27FC236}">
                  <a16:creationId xmlns:a16="http://schemas.microsoft.com/office/drawing/2014/main" id="{EFACEEBD-8AEE-D77C-E258-05FBFBAA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538931" y="1706949"/>
              <a:ext cx="645002" cy="645002"/>
            </a:xfrm>
            <a:prstGeom prst="rect">
              <a:avLst/>
            </a:prstGeom>
          </p:spPr>
        </p:pic>
        <p:pic>
          <p:nvPicPr>
            <p:cNvPr id="16" name="Graphic 15" descr="Truck outline">
              <a:extLst>
                <a:ext uri="{FF2B5EF4-FFF2-40B4-BE49-F238E27FC236}">
                  <a16:creationId xmlns:a16="http://schemas.microsoft.com/office/drawing/2014/main" id="{3511CA25-2616-5224-A792-0D1EA4A3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03889" y="1894541"/>
              <a:ext cx="1074213" cy="1074213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EA7BE4-C673-BF75-D655-3D02EC97ECC5}"/>
              </a:ext>
            </a:extLst>
          </p:cNvPr>
          <p:cNvGrpSpPr/>
          <p:nvPr/>
        </p:nvGrpSpPr>
        <p:grpSpPr>
          <a:xfrm>
            <a:off x="8129380" y="1763037"/>
            <a:ext cx="1719215" cy="1074213"/>
            <a:chOff x="8129380" y="1894541"/>
            <a:chExt cx="1719215" cy="1074213"/>
          </a:xfrm>
        </p:grpSpPr>
        <p:pic>
          <p:nvPicPr>
            <p:cNvPr id="14" name="Graphic 13" descr="Dance outline">
              <a:extLst>
                <a:ext uri="{FF2B5EF4-FFF2-40B4-BE49-F238E27FC236}">
                  <a16:creationId xmlns:a16="http://schemas.microsoft.com/office/drawing/2014/main" id="{B3820A8B-6E00-A42B-8381-D7043DAE5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03593" y="1921473"/>
              <a:ext cx="645002" cy="645002"/>
            </a:xfrm>
            <a:prstGeom prst="rect">
              <a:avLst/>
            </a:prstGeom>
          </p:spPr>
        </p:pic>
        <p:pic>
          <p:nvPicPr>
            <p:cNvPr id="17" name="Graphic 16" descr="Truck outline">
              <a:extLst>
                <a:ext uri="{FF2B5EF4-FFF2-40B4-BE49-F238E27FC236}">
                  <a16:creationId xmlns:a16="http://schemas.microsoft.com/office/drawing/2014/main" id="{F9345647-53A1-83D3-A5AA-2CDC59948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9380" y="1894541"/>
              <a:ext cx="1074213" cy="1074213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B1464D1-9522-3558-139F-345C66C5A38F}"/>
              </a:ext>
            </a:extLst>
          </p:cNvPr>
          <p:cNvGrpSpPr/>
          <p:nvPr/>
        </p:nvGrpSpPr>
        <p:grpSpPr>
          <a:xfrm>
            <a:off x="9984865" y="4987215"/>
            <a:ext cx="1937651" cy="837319"/>
            <a:chOff x="2773831" y="2768494"/>
            <a:chExt cx="6492351" cy="2576798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425A3A0C-05FF-6304-85F5-1CA360A47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97813" y="3108580"/>
              <a:ext cx="3043252" cy="1919308"/>
            </a:xfrm>
            <a:custGeom>
              <a:avLst/>
              <a:gdLst>
                <a:gd name="T0" fmla="*/ 357 w 357"/>
                <a:gd name="T1" fmla="*/ 13 h 236"/>
                <a:gd name="T2" fmla="*/ 314 w 357"/>
                <a:gd name="T3" fmla="*/ 0 h 236"/>
                <a:gd name="T4" fmla="*/ 317 w 357"/>
                <a:gd name="T5" fmla="*/ 12 h 236"/>
                <a:gd name="T6" fmla="*/ 178 w 357"/>
                <a:gd name="T7" fmla="*/ 113 h 236"/>
                <a:gd name="T8" fmla="*/ 0 w 357"/>
                <a:gd name="T9" fmla="*/ 220 h 236"/>
                <a:gd name="T10" fmla="*/ 1 w 357"/>
                <a:gd name="T11" fmla="*/ 236 h 236"/>
                <a:gd name="T12" fmla="*/ 191 w 357"/>
                <a:gd name="T13" fmla="*/ 124 h 236"/>
                <a:gd name="T14" fmla="*/ 321 w 357"/>
                <a:gd name="T15" fmla="*/ 29 h 236"/>
                <a:gd name="T16" fmla="*/ 324 w 357"/>
                <a:gd name="T17" fmla="*/ 44 h 236"/>
                <a:gd name="T18" fmla="*/ 357 w 357"/>
                <a:gd name="T19" fmla="*/ 1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236">
                  <a:moveTo>
                    <a:pt x="357" y="13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277" y="25"/>
                    <a:pt x="224" y="54"/>
                    <a:pt x="178" y="113"/>
                  </a:cubicBezTo>
                  <a:cubicBezTo>
                    <a:pt x="131" y="174"/>
                    <a:pt x="66" y="213"/>
                    <a:pt x="0" y="220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72" y="229"/>
                    <a:pt x="142" y="188"/>
                    <a:pt x="191" y="124"/>
                  </a:cubicBezTo>
                  <a:cubicBezTo>
                    <a:pt x="235" y="68"/>
                    <a:pt x="283" y="41"/>
                    <a:pt x="321" y="29"/>
                  </a:cubicBezTo>
                  <a:cubicBezTo>
                    <a:pt x="324" y="44"/>
                    <a:pt x="324" y="44"/>
                    <a:pt x="324" y="44"/>
                  </a:cubicBezTo>
                  <a:lnTo>
                    <a:pt x="357" y="13"/>
                  </a:lnTo>
                  <a:close/>
                </a:path>
              </a:pathLst>
            </a:custGeom>
            <a:gradFill>
              <a:gsLst>
                <a:gs pos="2143">
                  <a:schemeClr val="accent4"/>
                </a:gs>
                <a:gs pos="82000">
                  <a:schemeClr val="accent2"/>
                </a:gs>
                <a:gs pos="100000">
                  <a:schemeClr val="accent2"/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3DF209D3-4EB9-5BF6-802D-E9E5F85636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61288" y="3133743"/>
              <a:ext cx="835002" cy="740043"/>
            </a:xfrm>
            <a:custGeom>
              <a:avLst/>
              <a:gdLst>
                <a:gd name="T0" fmla="*/ 98 w 98"/>
                <a:gd name="T1" fmla="*/ 83 h 91"/>
                <a:gd name="T2" fmla="*/ 70 w 98"/>
                <a:gd name="T3" fmla="*/ 49 h 91"/>
                <a:gd name="T4" fmla="*/ 65 w 98"/>
                <a:gd name="T5" fmla="*/ 61 h 91"/>
                <a:gd name="T6" fmla="*/ 16 w 98"/>
                <a:gd name="T7" fmla="*/ 0 h 91"/>
                <a:gd name="T8" fmla="*/ 0 w 98"/>
                <a:gd name="T9" fmla="*/ 4 h 91"/>
                <a:gd name="T10" fmla="*/ 59 w 98"/>
                <a:gd name="T11" fmla="*/ 78 h 91"/>
                <a:gd name="T12" fmla="*/ 54 w 98"/>
                <a:gd name="T13" fmla="*/ 91 h 91"/>
                <a:gd name="T14" fmla="*/ 98 w 98"/>
                <a:gd name="T15" fmla="*/ 8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91">
                  <a:moveTo>
                    <a:pt x="98" y="83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40" y="48"/>
                    <a:pt x="23" y="26"/>
                    <a:pt x="1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36"/>
                    <a:pt x="28" y="61"/>
                    <a:pt x="59" y="78"/>
                  </a:cubicBezTo>
                  <a:cubicBezTo>
                    <a:pt x="54" y="91"/>
                    <a:pt x="54" y="91"/>
                    <a:pt x="54" y="91"/>
                  </a:cubicBezTo>
                  <a:lnTo>
                    <a:pt x="98" y="83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3BA25E0A-0DB5-308B-F06A-9189EB3AFA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59166" y="4361049"/>
              <a:ext cx="851822" cy="650827"/>
            </a:xfrm>
            <a:custGeom>
              <a:avLst/>
              <a:gdLst>
                <a:gd name="T0" fmla="*/ 100 w 100"/>
                <a:gd name="T1" fmla="*/ 17 h 80"/>
                <a:gd name="T2" fmla="*/ 97 w 100"/>
                <a:gd name="T3" fmla="*/ 0 h 80"/>
                <a:gd name="T4" fmla="*/ 14 w 100"/>
                <a:gd name="T5" fmla="*/ 43 h 80"/>
                <a:gd name="T6" fmla="*/ 3 w 100"/>
                <a:gd name="T7" fmla="*/ 36 h 80"/>
                <a:gd name="T8" fmla="*/ 0 w 100"/>
                <a:gd name="T9" fmla="*/ 80 h 80"/>
                <a:gd name="T10" fmla="*/ 40 w 100"/>
                <a:gd name="T11" fmla="*/ 60 h 80"/>
                <a:gd name="T12" fmla="*/ 28 w 100"/>
                <a:gd name="T13" fmla="*/ 52 h 80"/>
                <a:gd name="T14" fmla="*/ 100 w 100"/>
                <a:gd name="T15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80">
                  <a:moveTo>
                    <a:pt x="100" y="17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62" y="6"/>
                    <a:pt x="33" y="21"/>
                    <a:pt x="14" y="43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45" y="34"/>
                    <a:pt x="70" y="22"/>
                    <a:pt x="100" y="17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8493DC15-DD69-C1C7-29CA-0FE77FB04C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94489" y="3108579"/>
              <a:ext cx="3036043" cy="1927315"/>
            </a:xfrm>
            <a:custGeom>
              <a:avLst/>
              <a:gdLst>
                <a:gd name="T0" fmla="*/ 178 w 356"/>
                <a:gd name="T1" fmla="*/ 114 h 237"/>
                <a:gd name="T2" fmla="*/ 40 w 356"/>
                <a:gd name="T3" fmla="*/ 13 h 237"/>
                <a:gd name="T4" fmla="*/ 43 w 356"/>
                <a:gd name="T5" fmla="*/ 0 h 237"/>
                <a:gd name="T6" fmla="*/ 0 w 356"/>
                <a:gd name="T7" fmla="*/ 11 h 237"/>
                <a:gd name="T8" fmla="*/ 32 w 356"/>
                <a:gd name="T9" fmla="*/ 43 h 237"/>
                <a:gd name="T10" fmla="*/ 35 w 356"/>
                <a:gd name="T11" fmla="*/ 29 h 237"/>
                <a:gd name="T12" fmla="*/ 165 w 356"/>
                <a:gd name="T13" fmla="*/ 125 h 237"/>
                <a:gd name="T14" fmla="*/ 354 w 356"/>
                <a:gd name="T15" fmla="*/ 237 h 237"/>
                <a:gd name="T16" fmla="*/ 356 w 356"/>
                <a:gd name="T17" fmla="*/ 220 h 237"/>
                <a:gd name="T18" fmla="*/ 178 w 356"/>
                <a:gd name="T19" fmla="*/ 11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6" h="237">
                  <a:moveTo>
                    <a:pt x="178" y="114"/>
                  </a:moveTo>
                  <a:cubicBezTo>
                    <a:pt x="132" y="54"/>
                    <a:pt x="79" y="26"/>
                    <a:pt x="40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72" y="42"/>
                    <a:pt x="121" y="68"/>
                    <a:pt x="165" y="125"/>
                  </a:cubicBezTo>
                  <a:cubicBezTo>
                    <a:pt x="214" y="189"/>
                    <a:pt x="283" y="230"/>
                    <a:pt x="354" y="237"/>
                  </a:cubicBezTo>
                  <a:cubicBezTo>
                    <a:pt x="356" y="220"/>
                    <a:pt x="356" y="220"/>
                    <a:pt x="356" y="220"/>
                  </a:cubicBezTo>
                  <a:cubicBezTo>
                    <a:pt x="290" y="213"/>
                    <a:pt x="225" y="175"/>
                    <a:pt x="178" y="1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2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15268A26-832A-6B52-2E43-09276A0594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05622" y="3133744"/>
              <a:ext cx="860232" cy="926483"/>
            </a:xfrm>
            <a:custGeom>
              <a:avLst/>
              <a:gdLst>
                <a:gd name="T0" fmla="*/ 101 w 101"/>
                <a:gd name="T1" fmla="*/ 0 h 114"/>
                <a:gd name="T2" fmla="*/ 84 w 101"/>
                <a:gd name="T3" fmla="*/ 0 h 114"/>
                <a:gd name="T4" fmla="*/ 31 w 101"/>
                <a:gd name="T5" fmla="*/ 85 h 114"/>
                <a:gd name="T6" fmla="*/ 26 w 101"/>
                <a:gd name="T7" fmla="*/ 73 h 114"/>
                <a:gd name="T8" fmla="*/ 0 w 101"/>
                <a:gd name="T9" fmla="*/ 109 h 114"/>
                <a:gd name="T10" fmla="*/ 44 w 101"/>
                <a:gd name="T11" fmla="*/ 114 h 114"/>
                <a:gd name="T12" fmla="*/ 38 w 101"/>
                <a:gd name="T13" fmla="*/ 100 h 114"/>
                <a:gd name="T14" fmla="*/ 101 w 101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37"/>
                    <a:pt x="65" y="67"/>
                    <a:pt x="31" y="85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78" y="80"/>
                    <a:pt x="101" y="44"/>
                    <a:pt x="101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FDC5B32-162B-04D1-03F5-8502DF8DE52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32975" y="4353041"/>
              <a:ext cx="809771" cy="650827"/>
            </a:xfrm>
            <a:custGeom>
              <a:avLst/>
              <a:gdLst>
                <a:gd name="T0" fmla="*/ 83 w 95"/>
                <a:gd name="T1" fmla="*/ 42 h 80"/>
                <a:gd name="T2" fmla="*/ 3 w 95"/>
                <a:gd name="T3" fmla="*/ 0 h 80"/>
                <a:gd name="T4" fmla="*/ 0 w 95"/>
                <a:gd name="T5" fmla="*/ 17 h 80"/>
                <a:gd name="T6" fmla="*/ 67 w 95"/>
                <a:gd name="T7" fmla="*/ 51 h 80"/>
                <a:gd name="T8" fmla="*/ 56 w 95"/>
                <a:gd name="T9" fmla="*/ 57 h 80"/>
                <a:gd name="T10" fmla="*/ 94 w 95"/>
                <a:gd name="T11" fmla="*/ 80 h 80"/>
                <a:gd name="T12" fmla="*/ 95 w 95"/>
                <a:gd name="T13" fmla="*/ 35 h 80"/>
                <a:gd name="T14" fmla="*/ 83 w 95"/>
                <a:gd name="T15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80">
                  <a:moveTo>
                    <a:pt x="83" y="42"/>
                  </a:moveTo>
                  <a:cubicBezTo>
                    <a:pt x="64" y="21"/>
                    <a:pt x="36" y="6"/>
                    <a:pt x="3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8" y="22"/>
                    <a:pt x="51" y="34"/>
                    <a:pt x="67" y="51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5" y="35"/>
                    <a:pt x="95" y="35"/>
                    <a:pt x="95" y="35"/>
                  </a:cubicBezTo>
                  <a:lnTo>
                    <a:pt x="83" y="42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2A2C912-C271-3F1E-8D1D-088855FE08E9}"/>
                </a:ext>
              </a:extLst>
            </p:cNvPr>
            <p:cNvGrpSpPr/>
            <p:nvPr/>
          </p:nvGrpSpPr>
          <p:grpSpPr>
            <a:xfrm>
              <a:off x="8447207" y="3582564"/>
              <a:ext cx="818975" cy="770533"/>
              <a:chOff x="8447207" y="3582564"/>
              <a:chExt cx="818975" cy="770533"/>
            </a:xfrm>
          </p:grpSpPr>
          <p:sp useBgFill="1">
            <p:nvSpPr>
              <p:cNvPr id="55" name="Oval 14">
                <a:extLst>
                  <a:ext uri="{FF2B5EF4-FFF2-40B4-BE49-F238E27FC236}">
                    <a16:creationId xmlns:a16="http://schemas.microsoft.com/office/drawing/2014/main" id="{951316AF-20C3-7F8A-F89F-F551EE848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7207" y="3582564"/>
                <a:ext cx="818975" cy="770533"/>
              </a:xfrm>
              <a:prstGeom prst="ellipse">
                <a:avLst/>
              </a:prstGeom>
              <a:ln w="285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EC2AEAC-21E9-1B84-71F7-C18B12050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94642" y="3783406"/>
                <a:ext cx="524106" cy="38947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78BE14-9B5C-5FA5-C284-1E2E41F268FD}"/>
                </a:ext>
              </a:extLst>
            </p:cNvPr>
            <p:cNvGrpSpPr/>
            <p:nvPr/>
          </p:nvGrpSpPr>
          <p:grpSpPr>
            <a:xfrm>
              <a:off x="7520494" y="4564079"/>
              <a:ext cx="807756" cy="781213"/>
              <a:chOff x="7520494" y="4564079"/>
              <a:chExt cx="807756" cy="781213"/>
            </a:xfrm>
          </p:grpSpPr>
          <p:sp useBgFill="1">
            <p:nvSpPr>
              <p:cNvPr id="58" name="Oval 11">
                <a:extLst>
                  <a:ext uri="{FF2B5EF4-FFF2-40B4-BE49-F238E27FC236}">
                    <a16:creationId xmlns:a16="http://schemas.microsoft.com/office/drawing/2014/main" id="{142A2D77-AC19-2DEE-EA52-E132C4961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0494" y="4564079"/>
                <a:ext cx="807756" cy="781213"/>
              </a:xfrm>
              <a:prstGeom prst="ellipse">
                <a:avLst/>
              </a:prstGeom>
              <a:ln w="285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D2B01D9-0560-2A69-502B-6B6AA5189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1609" y="4748092"/>
                <a:ext cx="629437" cy="380666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35E0B0E-50CD-0A8C-435E-834E4519BB94}"/>
                </a:ext>
              </a:extLst>
            </p:cNvPr>
            <p:cNvGrpSpPr/>
            <p:nvPr/>
          </p:nvGrpSpPr>
          <p:grpSpPr>
            <a:xfrm>
              <a:off x="3759848" y="4519092"/>
              <a:ext cx="818975" cy="781213"/>
              <a:chOff x="3759848" y="4519092"/>
              <a:chExt cx="818975" cy="781213"/>
            </a:xfrm>
          </p:grpSpPr>
          <p:sp useBgFill="1">
            <p:nvSpPr>
              <p:cNvPr id="61" name="Oval 12">
                <a:extLst>
                  <a:ext uri="{FF2B5EF4-FFF2-40B4-BE49-F238E27FC236}">
                    <a16:creationId xmlns:a16="http://schemas.microsoft.com/office/drawing/2014/main" id="{8BDEC736-E280-490A-BD23-6465470B7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848" y="4519092"/>
                <a:ext cx="818975" cy="781213"/>
              </a:xfrm>
              <a:prstGeom prst="ellipse">
                <a:avLst/>
              </a:prstGeom>
              <a:ln w="285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62" name="Picture 2" descr="Image result for collaboration icon">
                <a:extLst>
                  <a:ext uri="{FF2B5EF4-FFF2-40B4-BE49-F238E27FC236}">
                    <a16:creationId xmlns:a16="http://schemas.microsoft.com/office/drawing/2014/main" id="{A688397E-15E4-3218-63F2-5F30D26AF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0991" y="4632092"/>
                <a:ext cx="527959" cy="50263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FF865B9-DFC9-EBBB-10E3-60FD5B4FFC76}"/>
                </a:ext>
              </a:extLst>
            </p:cNvPr>
            <p:cNvGrpSpPr/>
            <p:nvPr/>
          </p:nvGrpSpPr>
          <p:grpSpPr>
            <a:xfrm>
              <a:off x="7344980" y="2768494"/>
              <a:ext cx="807756" cy="770533"/>
              <a:chOff x="7344980" y="2768494"/>
              <a:chExt cx="807756" cy="770533"/>
            </a:xfrm>
          </p:grpSpPr>
          <p:sp useBgFill="1">
            <p:nvSpPr>
              <p:cNvPr id="64" name="Oval 15">
                <a:extLst>
                  <a:ext uri="{FF2B5EF4-FFF2-40B4-BE49-F238E27FC236}">
                    <a16:creationId xmlns:a16="http://schemas.microsoft.com/office/drawing/2014/main" id="{1F37F14C-E9EC-DF4B-79D0-5F0837AD2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980" y="2768494"/>
                <a:ext cx="807756" cy="770533"/>
              </a:xfrm>
              <a:prstGeom prst="ellipse">
                <a:avLst/>
              </a:prstGeom>
              <a:ln w="285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65" name="Picture 4" descr="Image result for analytics icon">
                <a:extLst>
                  <a:ext uri="{FF2B5EF4-FFF2-40B4-BE49-F238E27FC236}">
                    <a16:creationId xmlns:a16="http://schemas.microsoft.com/office/drawing/2014/main" id="{8D8F0575-4868-C962-4829-2989BD2899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4982" y="2880089"/>
                <a:ext cx="589204" cy="560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6" name="Picture 2" descr="D:\ORTEC Demo Material\Images\OYW_Plus_Filled_Thick_2.png">
              <a:extLst>
                <a:ext uri="{FF2B5EF4-FFF2-40B4-BE49-F238E27FC236}">
                  <a16:creationId xmlns:a16="http://schemas.microsoft.com/office/drawing/2014/main" id="{E7747E61-40C7-4750-BAB4-CF357B296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753" y="3810542"/>
              <a:ext cx="539646" cy="50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06233A8-34CA-C705-59D9-5FAD90F7431A}"/>
                </a:ext>
              </a:extLst>
            </p:cNvPr>
            <p:cNvGrpSpPr/>
            <p:nvPr/>
          </p:nvGrpSpPr>
          <p:grpSpPr>
            <a:xfrm>
              <a:off x="3969114" y="2768494"/>
              <a:ext cx="818975" cy="770533"/>
              <a:chOff x="3969114" y="2768494"/>
              <a:chExt cx="818975" cy="770533"/>
            </a:xfrm>
          </p:grpSpPr>
          <p:sp useBgFill="1">
            <p:nvSpPr>
              <p:cNvPr id="68" name="Oval 16">
                <a:extLst>
                  <a:ext uri="{FF2B5EF4-FFF2-40B4-BE49-F238E27FC236}">
                    <a16:creationId xmlns:a16="http://schemas.microsoft.com/office/drawing/2014/main" id="{5DA984BD-5FB2-4AF6-9238-305AD62C7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114" y="2768494"/>
                <a:ext cx="818975" cy="770533"/>
              </a:xfrm>
              <a:prstGeom prst="ellipse">
                <a:avLst/>
              </a:prstGeom>
              <a:ln w="28575">
                <a:solidFill>
                  <a:schemeClr val="accent1"/>
                </a:solidFill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69" name="Graphic 68" descr="Clipboard Checked with solid fill">
                <a:extLst>
                  <a:ext uri="{FF2B5EF4-FFF2-40B4-BE49-F238E27FC236}">
                    <a16:creationId xmlns:a16="http://schemas.microsoft.com/office/drawing/2014/main" id="{D17C245A-DD85-660A-065C-FD0BBB16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65493" y="2844179"/>
                <a:ext cx="643499" cy="612629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9C2E85B-3E3A-3977-9631-7314B0BB722D}"/>
                </a:ext>
              </a:extLst>
            </p:cNvPr>
            <p:cNvGrpSpPr/>
            <p:nvPr/>
          </p:nvGrpSpPr>
          <p:grpSpPr>
            <a:xfrm>
              <a:off x="2773831" y="3582564"/>
              <a:ext cx="807756" cy="770533"/>
              <a:chOff x="2773831" y="3582564"/>
              <a:chExt cx="807756" cy="770533"/>
            </a:xfrm>
          </p:grpSpPr>
          <p:sp useBgFill="1">
            <p:nvSpPr>
              <p:cNvPr id="71" name="Oval 13">
                <a:extLst>
                  <a:ext uri="{FF2B5EF4-FFF2-40B4-BE49-F238E27FC236}">
                    <a16:creationId xmlns:a16="http://schemas.microsoft.com/office/drawing/2014/main" id="{4B534BB5-7289-9E62-049D-EC70D5A89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831" y="3582564"/>
                <a:ext cx="807756" cy="770533"/>
              </a:xfrm>
              <a:prstGeom prst="ellipse">
                <a:avLst/>
              </a:prstGeom>
              <a:ln w="285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72" name="Picture 7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52525F6-A9CC-D06E-46DA-4521F187B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235" y="3691928"/>
                <a:ext cx="483628" cy="541230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D97F20-76FA-84DA-74E0-3B75665D4C7B}"/>
              </a:ext>
            </a:extLst>
          </p:cNvPr>
          <p:cNvGrpSpPr/>
          <p:nvPr/>
        </p:nvGrpSpPr>
        <p:grpSpPr>
          <a:xfrm>
            <a:off x="2140996" y="5072892"/>
            <a:ext cx="367393" cy="354249"/>
            <a:chOff x="8447207" y="3582564"/>
            <a:chExt cx="818975" cy="770533"/>
          </a:xfrm>
        </p:grpSpPr>
        <p:sp useBgFill="1">
          <p:nvSpPr>
            <p:cNvPr id="75" name="Oval 14">
              <a:extLst>
                <a:ext uri="{FF2B5EF4-FFF2-40B4-BE49-F238E27FC236}">
                  <a16:creationId xmlns:a16="http://schemas.microsoft.com/office/drawing/2014/main" id="{F4C94B59-86C0-B01C-ADF7-93E81AC95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207" y="3582564"/>
              <a:ext cx="818975" cy="770533"/>
            </a:xfrm>
            <a:prstGeom prst="ellipse">
              <a:avLst/>
            </a:prstGeom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5FE7FB2-5964-252C-755F-07C55BFDE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94642" y="3783406"/>
              <a:ext cx="524106" cy="38947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E2BA043-2B05-1B75-1C54-66175A5E887F}"/>
              </a:ext>
            </a:extLst>
          </p:cNvPr>
          <p:cNvGrpSpPr/>
          <p:nvPr/>
        </p:nvGrpSpPr>
        <p:grpSpPr>
          <a:xfrm>
            <a:off x="1432660" y="5051626"/>
            <a:ext cx="362360" cy="359159"/>
            <a:chOff x="7520494" y="4564079"/>
            <a:chExt cx="807756" cy="781213"/>
          </a:xfrm>
        </p:grpSpPr>
        <p:sp useBgFill="1">
          <p:nvSpPr>
            <p:cNvPr id="78" name="Oval 11">
              <a:extLst>
                <a:ext uri="{FF2B5EF4-FFF2-40B4-BE49-F238E27FC236}">
                  <a16:creationId xmlns:a16="http://schemas.microsoft.com/office/drawing/2014/main" id="{39099A8D-6A50-0D35-ED15-EF807207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0494" y="4564079"/>
              <a:ext cx="807756" cy="781213"/>
            </a:xfrm>
            <a:prstGeom prst="ellipse">
              <a:avLst/>
            </a:prstGeom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9728B76-A6AB-E13B-616B-ED9F2C3E2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1609" y="4748092"/>
              <a:ext cx="629437" cy="380666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6031DB-E1D4-0369-99E0-95EA5EA33047}"/>
              </a:ext>
            </a:extLst>
          </p:cNvPr>
          <p:cNvGrpSpPr/>
          <p:nvPr/>
        </p:nvGrpSpPr>
        <p:grpSpPr>
          <a:xfrm>
            <a:off x="704750" y="5051626"/>
            <a:ext cx="367393" cy="354249"/>
            <a:chOff x="3969114" y="2768494"/>
            <a:chExt cx="818975" cy="770533"/>
          </a:xfrm>
        </p:grpSpPr>
        <p:sp useBgFill="1">
          <p:nvSpPr>
            <p:cNvPr id="81" name="Oval 16">
              <a:extLst>
                <a:ext uri="{FF2B5EF4-FFF2-40B4-BE49-F238E27FC236}">
                  <a16:creationId xmlns:a16="http://schemas.microsoft.com/office/drawing/2014/main" id="{D47E4322-3BCA-CF4D-5C51-1E7C5525D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114" y="2768494"/>
              <a:ext cx="818975" cy="770533"/>
            </a:xfrm>
            <a:prstGeom prst="ellipse">
              <a:avLst/>
            </a:prstGeom>
            <a:ln w="28575">
              <a:solidFill>
                <a:schemeClr val="accent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2" name="Graphic 81" descr="Clipboard Checked with solid fill">
              <a:extLst>
                <a:ext uri="{FF2B5EF4-FFF2-40B4-BE49-F238E27FC236}">
                  <a16:creationId xmlns:a16="http://schemas.microsoft.com/office/drawing/2014/main" id="{E5B762D5-E11C-930D-3CFE-F7A3888CA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65493" y="2844179"/>
              <a:ext cx="643499" cy="612629"/>
            </a:xfrm>
            <a:prstGeom prst="rect">
              <a:avLst/>
            </a:prstGeom>
          </p:spPr>
        </p:pic>
      </p:grp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8208A4C0-B3EF-23AF-98B6-8CB5146CC48C}"/>
              </a:ext>
            </a:extLst>
          </p:cNvPr>
          <p:cNvSpPr/>
          <p:nvPr/>
        </p:nvSpPr>
        <p:spPr>
          <a:xfrm>
            <a:off x="1096324" y="5166903"/>
            <a:ext cx="330668" cy="144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26EE7383-D350-093B-6463-1E0B60A9E2DD}"/>
              </a:ext>
            </a:extLst>
          </p:cNvPr>
          <p:cNvSpPr/>
          <p:nvPr/>
        </p:nvSpPr>
        <p:spPr>
          <a:xfrm>
            <a:off x="1813324" y="5169557"/>
            <a:ext cx="330668" cy="14433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Speech Bubble: Rectangle with Corners Rounded 89">
            <a:extLst>
              <a:ext uri="{FF2B5EF4-FFF2-40B4-BE49-F238E27FC236}">
                <a16:creationId xmlns:a16="http://schemas.microsoft.com/office/drawing/2014/main" id="{A52F99F8-0F09-90EE-A378-FE82DAF8CB87}"/>
              </a:ext>
            </a:extLst>
          </p:cNvPr>
          <p:cNvSpPr/>
          <p:nvPr/>
        </p:nvSpPr>
        <p:spPr>
          <a:xfrm>
            <a:off x="2750459" y="5165228"/>
            <a:ext cx="1529310" cy="900772"/>
          </a:xfrm>
          <a:prstGeom prst="wedgeRoundRectCallout">
            <a:avLst>
              <a:gd name="adj1" fmla="val -54911"/>
              <a:gd name="adj2" fmla="val -2072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Thinking in terms of sequential steps will not allow us to tap in the human factor</a:t>
            </a:r>
          </a:p>
        </p:txBody>
      </p:sp>
      <p:pic>
        <p:nvPicPr>
          <p:cNvPr id="93" name="Graphic 92" descr="Lightbulb and gear outline">
            <a:extLst>
              <a:ext uri="{FF2B5EF4-FFF2-40B4-BE49-F238E27FC236}">
                <a16:creationId xmlns:a16="http://schemas.microsoft.com/office/drawing/2014/main" id="{0887BC8D-D66F-228C-A2BF-B0052FB8AE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99456" y="2246503"/>
            <a:ext cx="914400" cy="9144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F661758-96AF-F89B-F7AD-82AFED63930D}"/>
              </a:ext>
            </a:extLst>
          </p:cNvPr>
          <p:cNvSpPr txBox="1"/>
          <p:nvPr/>
        </p:nvSpPr>
        <p:spPr>
          <a:xfrm>
            <a:off x="4297126" y="3270986"/>
            <a:ext cx="27190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capture driver’s knowledge, experience and preferences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E948655-65C6-7338-F430-914D9B1F84AD}"/>
              </a:ext>
            </a:extLst>
          </p:cNvPr>
          <p:cNvSpPr/>
          <p:nvPr/>
        </p:nvSpPr>
        <p:spPr>
          <a:xfrm>
            <a:off x="7869259" y="2841746"/>
            <a:ext cx="2409884" cy="179872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44000" tIns="144000" rIns="144000" bIns="14400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Implicit feedback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log and monitor differences between planned vs actual (package swap)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Explicit feedback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give drivers the chance to rate stops and routes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9E5E3-6949-5FFC-DEEC-670EF9327839}"/>
              </a:ext>
            </a:extLst>
          </p:cNvPr>
          <p:cNvSpPr txBox="1"/>
          <p:nvPr/>
        </p:nvSpPr>
        <p:spPr>
          <a:xfrm rot="20008800">
            <a:off x="416484" y="2514809"/>
            <a:ext cx="1084804" cy="5383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ld Stamper" panose="02000500000000000000" pitchFamily="2" charset="0"/>
                <a:ea typeface="+mn-ea"/>
                <a:cs typeface="+mn-cs"/>
              </a:rPr>
              <a:t>FACT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ld Stamper" panose="02000500000000000000" pitchFamily="2" charset="0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E2B99BE-253B-8E75-B7D1-F7885667710F}"/>
              </a:ext>
            </a:extLst>
          </p:cNvPr>
          <p:cNvSpPr txBox="1"/>
          <p:nvPr/>
        </p:nvSpPr>
        <p:spPr>
          <a:xfrm rot="20008800">
            <a:off x="9036264" y="4398197"/>
            <a:ext cx="2122285" cy="5383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ld Stamper" panose="02000500000000000000" pitchFamily="2" charset="0"/>
                <a:ea typeface="+mn-ea"/>
                <a:cs typeface="+mn-cs"/>
              </a:rPr>
              <a:t>FEEDBACK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ld Stamper" panose="02000500000000000000" pitchFamily="2" charset="0"/>
              <a:ea typeface="+mn-ea"/>
              <a:cs typeface="+mn-cs"/>
            </a:endParaRPr>
          </a:p>
        </p:txBody>
      </p:sp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84D55207-184C-E1D2-EA7F-2090E21014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34266" y="316761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Graphic 85" descr="Chevron arrows with solid fill">
            <a:extLst>
              <a:ext uri="{FF2B5EF4-FFF2-40B4-BE49-F238E27FC236}">
                <a16:creationId xmlns:a16="http://schemas.microsoft.com/office/drawing/2014/main" id="{E48DA4F8-F6B0-47DC-7D6E-A3854FA7D1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66530" y="309562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0ED26494-5D40-B45F-F41C-E76774741535}"/>
              </a:ext>
            </a:extLst>
          </p:cNvPr>
          <p:cNvSpPr/>
          <p:nvPr/>
        </p:nvSpPr>
        <p:spPr>
          <a:xfrm>
            <a:off x="8232436" y="5489425"/>
            <a:ext cx="1529310" cy="1068098"/>
          </a:xfrm>
          <a:prstGeom prst="wedgeRoundRectCallout">
            <a:avLst>
              <a:gd name="adj1" fmla="val 56217"/>
              <a:gd name="adj2" fmla="val -2585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2E6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Thinking in of continuous improvement allows to directly feed the feedback into tactical and operational plans</a:t>
            </a: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8C22B37F-621F-F044-1900-589C6A354470}"/>
              </a:ext>
            </a:extLst>
          </p:cNvPr>
          <p:cNvSpPr/>
          <p:nvPr/>
        </p:nvSpPr>
        <p:spPr>
          <a:xfrm>
            <a:off x="7869259" y="2931046"/>
            <a:ext cx="2501104" cy="9405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1E4CD40-42B4-4A85-DA37-4A2577411A41}"/>
              </a:ext>
            </a:extLst>
          </p:cNvPr>
          <p:cNvSpPr/>
          <p:nvPr/>
        </p:nvSpPr>
        <p:spPr>
          <a:xfrm>
            <a:off x="10370363" y="2931046"/>
            <a:ext cx="1755403" cy="9015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current focus</a:t>
            </a:r>
          </a:p>
        </p:txBody>
      </p:sp>
    </p:spTree>
    <p:extLst>
      <p:ext uri="{BB962C8B-B14F-4D97-AF65-F5344CB8AC3E}">
        <p14:creationId xmlns:p14="http://schemas.microsoft.com/office/powerpoint/2010/main" val="1715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4" grpId="0" animBg="1"/>
      <p:bldP spid="85" grpId="0" animBg="1"/>
      <p:bldP spid="90" grpId="0" animBg="1"/>
      <p:bldP spid="96" grpId="0"/>
      <p:bldP spid="102" grpId="0" animBg="1"/>
      <p:bldP spid="2" grpId="0" animBg="1"/>
      <p:bldP spid="83" grpId="0" animBg="1"/>
      <p:bldP spid="87" grpId="0" animBg="1"/>
      <p:bldP spid="3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angepast 1">
      <a:dk1>
        <a:srgbClr val="000000"/>
      </a:dk1>
      <a:lt1>
        <a:srgbClr val="FFFFFF"/>
      </a:lt1>
      <a:dk2>
        <a:srgbClr val="DC4235"/>
      </a:dk2>
      <a:lt2>
        <a:srgbClr val="E9E9E3"/>
      </a:lt2>
      <a:accent1>
        <a:srgbClr val="FF7800"/>
      </a:accent1>
      <a:accent2>
        <a:srgbClr val="E14298"/>
      </a:accent2>
      <a:accent3>
        <a:srgbClr val="393654"/>
      </a:accent3>
      <a:accent4>
        <a:srgbClr val="F8B218"/>
      </a:accent4>
      <a:accent5>
        <a:srgbClr val="D3CEBD"/>
      </a:accent5>
      <a:accent6>
        <a:srgbClr val="EF3E00"/>
      </a:accent6>
      <a:hlink>
        <a:srgbClr val="393654"/>
      </a:hlink>
      <a:folHlink>
        <a:srgbClr val="373D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1.ORTEC INTRO">
  <a:themeElements>
    <a:clrScheme name="Aangepast 24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9C8ED29A-867D-45F5-9CBA-D5B5865DB19B}"/>
    </a:ext>
  </a:extLst>
</a:theme>
</file>

<file path=ppt/theme/theme3.xml><?xml version="1.0" encoding="utf-8"?>
<a:theme xmlns:a="http://schemas.openxmlformats.org/drawingml/2006/main" name="ORTEC TEMPLATE - SLIDEBUILDER">
  <a:themeElements>
    <a:clrScheme name="Aangepast 24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98679BBEF31544BF1C5E94380D134B" ma:contentTypeVersion="11" ma:contentTypeDescription="Een nieuw document maken." ma:contentTypeScope="" ma:versionID="928c7503a392f8c19ded68dda1121e60">
  <xsd:schema xmlns:xsd="http://www.w3.org/2001/XMLSchema" xmlns:xs="http://www.w3.org/2001/XMLSchema" xmlns:p="http://schemas.microsoft.com/office/2006/metadata/properties" xmlns:ns2="e60f335d-e4bd-4666-890a-892f5e8cff2d" xmlns:ns3="d5f8be41-0169-49b5-b686-d4287d5aac73" targetNamespace="http://schemas.microsoft.com/office/2006/metadata/properties" ma:root="true" ma:fieldsID="8f91e335dd6c64b6d30237bdd58663b1" ns2:_="" ns3:_="">
    <xsd:import namespace="e60f335d-e4bd-4666-890a-892f5e8cff2d"/>
    <xsd:import namespace="d5f8be41-0169-49b5-b686-d4287d5aac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f335d-e4bd-4666-890a-892f5e8cff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8be41-0169-49b5-b686-d4287d5aac7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5D00C5-A255-4B17-B283-B46EAB3061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0f335d-e4bd-4666-890a-892f5e8cff2d"/>
    <ds:schemaRef ds:uri="d5f8be41-0169-49b5-b686-d4287d5aac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178D45-7F39-4ADD-A744-70639435E68C}">
  <ds:schemaRefs>
    <ds:schemaRef ds:uri="http://purl.org/dc/elements/1.1/"/>
    <ds:schemaRef ds:uri="d5f8be41-0169-49b5-b686-d4287d5aac73"/>
    <ds:schemaRef ds:uri="http://schemas.microsoft.com/office/infopath/2007/PartnerControls"/>
    <ds:schemaRef ds:uri="http://purl.org/dc/terms/"/>
    <ds:schemaRef ds:uri="http://schemas.microsoft.com/office/2006/documentManagement/types"/>
    <ds:schemaRef ds:uri="e60f335d-e4bd-4666-890a-892f5e8cff2d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EBDE53D-6E78-4709-828D-56940832F2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807</Words>
  <Application>Microsoft Office PowerPoint</Application>
  <PresentationFormat>Widescreen</PresentationFormat>
  <Paragraphs>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Lato</vt:lpstr>
      <vt:lpstr>Old Stamper</vt:lpstr>
      <vt:lpstr>Segoe UI Light</vt:lpstr>
      <vt:lpstr>Wingdings</vt:lpstr>
      <vt:lpstr>Office Theme</vt:lpstr>
      <vt:lpstr>01.ORTEC INTRO</vt:lpstr>
      <vt:lpstr>ORTEC TEMPLATE - SLIDEBUILDER</vt:lpstr>
      <vt:lpstr>Eindwerk – toelichting &amp; voorbeeld</vt:lpstr>
      <vt:lpstr>Doel/opzet</vt:lpstr>
      <vt:lpstr>Totale werkpakket</vt:lpstr>
      <vt:lpstr>Opmerkingen</vt:lpstr>
      <vt:lpstr>Onderwerp kiezen</vt:lpstr>
      <vt:lpstr>Onderwerp kiezen</vt:lpstr>
      <vt:lpstr>Voorbeeld: Learning driver preferences</vt:lpstr>
      <vt:lpstr>Voorbeeld: Learning driver preferences</vt:lpstr>
      <vt:lpstr>Further than cost saving: the human factor</vt:lpstr>
      <vt:lpstr>PowerPoint Presentation</vt:lpstr>
      <vt:lpstr>Voorbeeld: Learning driver preferences</vt:lpstr>
      <vt:lpstr>Data</vt:lpstr>
      <vt:lpstr>Data structureren: hoe ziet een dag eruit?</vt:lpstr>
      <vt:lpstr>Data verkennen: hoe ziet een route er voor/na uit?</vt:lpstr>
      <vt:lpstr>Waar zijn de nodes verwijderd?</vt:lpstr>
      <vt:lpstr>Measuring model performance</vt:lpstr>
      <vt:lpstr>Predicting the total number of changes</vt:lpstr>
      <vt:lpstr>Dank 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Tim Hellemans</cp:lastModifiedBy>
  <cp:revision>584</cp:revision>
  <dcterms:created xsi:type="dcterms:W3CDTF">2018-05-02T07:41:02Z</dcterms:created>
  <dcterms:modified xsi:type="dcterms:W3CDTF">2023-05-26T09:57:44Z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0x0101000198679BBEF31544BF1C5E94380D134B</vt:lpwstr>
  </property>
</Properties>
</file>